
<file path=[Content_Types].xml><?xml version="1.0" encoding="utf-8"?>
<Types xmlns="http://schemas.openxmlformats.org/package/2006/content-types">
  <Default Extension="fntdata" ContentType="application/x-fontdata"/>
  <Default Extension="glb" ContentType="model/gltf.binary"/>
  <Default Extension="jpg" ContentType="image/png"/>
  <Default Extension="png" ContentType="image/png"/>
  <Default Extension="png&amp;ehk=BQyugcW2n2bOApSJP7DDRA&amp;r=0&amp;pid=OfficeInsert" ContentType="image/png"/>
  <Default Extension="png&amp;ehk=tkeu6CrcaaiQ5AMDKv"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2"/>
  </p:notesMasterIdLst>
  <p:sldIdLst>
    <p:sldId id="470" r:id="rId3"/>
    <p:sldId id="463" r:id="rId4"/>
    <p:sldId id="472" r:id="rId5"/>
    <p:sldId id="449" r:id="rId6"/>
    <p:sldId id="465" r:id="rId7"/>
    <p:sldId id="477" r:id="rId8"/>
    <p:sldId id="490" r:id="rId9"/>
    <p:sldId id="489" r:id="rId10"/>
    <p:sldId id="474" r:id="rId11"/>
    <p:sldId id="478" r:id="rId12"/>
    <p:sldId id="483" r:id="rId13"/>
    <p:sldId id="488" r:id="rId14"/>
    <p:sldId id="365" r:id="rId15"/>
    <p:sldId id="485" r:id="rId16"/>
    <p:sldId id="486" r:id="rId17"/>
    <p:sldId id="479" r:id="rId18"/>
    <p:sldId id="487" r:id="rId19"/>
    <p:sldId id="453" r:id="rId20"/>
    <p:sldId id="456" r:id="rId21"/>
  </p:sldIdLst>
  <p:sldSz cx="12192000" cy="6858000"/>
  <p:notesSz cx="6858000" cy="9144000"/>
  <p:embeddedFontLst>
    <p:embeddedFont>
      <p:font typeface="한컴산뜻돋움" panose="020B0600000101010101" charset="-127"/>
      <p:regular r:id="rId23"/>
      <p:bold r:id="rId24"/>
    </p:embeddedFont>
    <p:embeddedFont>
      <p:font typeface="함초롬바탕" panose="020B0600000101010101" charset="-127"/>
      <p:regular r:id="rId25"/>
      <p:bold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entury Gothic" panose="020B0502020202020204" pitchFamily="34" charset="0"/>
      <p:regular r:id="rId33"/>
      <p:bold r:id="rId34"/>
      <p:italic r:id="rId35"/>
      <p:boldItalic r:id="rId36"/>
    </p:embeddedFont>
    <p:embeddedFont>
      <p:font typeface="Sitka Banner" panose="02000505000000020004" pitchFamily="2" charset="0"/>
      <p:regular r:id="rId37"/>
      <p:bold r:id="rId38"/>
      <p:italic r:id="rId39"/>
      <p:boldItalic r:id="rId40"/>
    </p:embeddedFont>
    <p:embeddedFont>
      <p:font typeface="Tahoma" panose="020B0604030504040204" pitchFamily="34" charset="0"/>
      <p:regular r:id="rId41"/>
      <p:bold r:id="rId42"/>
    </p:embeddedFont>
    <p:embeddedFont>
      <p:font typeface="Tw Cen MT" panose="020B0602020104020603" pitchFamily="34" charset="0"/>
      <p:regular r:id="rId43"/>
      <p:bold r:id="rId44"/>
      <p:italic r:id="rId45"/>
      <p:boldItalic r:id="rId46"/>
    </p:embeddedFont>
    <p:embeddedFont>
      <p:font typeface="맑은 고딕" panose="020B0503020000020004" pitchFamily="50" charset="-127"/>
      <p:regular r:id="rId47"/>
      <p:bold r:id="rId48"/>
    </p:embeddedFont>
    <p:embeddedFont>
      <p:font typeface="이롭게 바탕체 Medium" panose="020B0600000101010101" pitchFamily="50" charset="-127"/>
      <p:regular r:id="rId49"/>
    </p:embeddedFont>
    <p:embeddedFont>
      <p:font typeface="함초롬돋움" panose="02030504000101010101" pitchFamily="18" charset="-127"/>
      <p:regular r:id="rId50"/>
      <p:bold r:id="rId51"/>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ebyeol Yu" initials="SY" lastIdx="1" clrIdx="0">
    <p:extLst>
      <p:ext uri="{19B8F6BF-5375-455C-9EA6-DF929625EA0E}">
        <p15:presenceInfo xmlns:p15="http://schemas.microsoft.com/office/powerpoint/2012/main" userId="98481ea3cdcca7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2E8A"/>
    <a:srgbClr val="09BBEE"/>
    <a:srgbClr val="006EB6"/>
    <a:srgbClr val="EEF165"/>
    <a:srgbClr val="203DBA"/>
    <a:srgbClr val="C3376C"/>
    <a:srgbClr val="F4969F"/>
    <a:srgbClr val="F0C510"/>
    <a:srgbClr val="C4DF21"/>
    <a:srgbClr val="4558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76566" autoAdjust="0"/>
  </p:normalViewPr>
  <p:slideViewPr>
    <p:cSldViewPr snapToGrid="0">
      <p:cViewPr varScale="1">
        <p:scale>
          <a:sx n="66" d="100"/>
          <a:sy n="66" d="100"/>
        </p:scale>
        <p:origin x="293"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font" Target="fonts/font1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9.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4374F-1C6B-4F4A-9046-F5C227711636}" type="datetimeFigureOut">
              <a:rPr lang="ko-KR" altLang="en-US" smtClean="0"/>
              <a:t>2020-05-01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67276-D587-4D00-B1F8-B0487E6F68A4}" type="slidenum">
              <a:rPr lang="ko-KR" altLang="en-US" smtClean="0"/>
              <a:t>‹#›</a:t>
            </a:fld>
            <a:endParaRPr lang="ko-KR" altLang="en-US"/>
          </a:p>
        </p:txBody>
      </p:sp>
    </p:spTree>
    <p:extLst>
      <p:ext uri="{BB962C8B-B14F-4D97-AF65-F5344CB8AC3E}">
        <p14:creationId xmlns:p14="http://schemas.microsoft.com/office/powerpoint/2010/main" val="5894604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ebmd.com/anxiety-panic/tc/social-anxiety-disorder-topic-overview"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socialanxietyinstitute.org/node/12" TargetMode="External"/><Relationship Id="rId4" Type="http://schemas.openxmlformats.org/officeDocument/2006/relationships/hyperlink" Target="https://www.webmd.com/anxiety-panic/video/too-scared-social-anxiety-disorde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the poster for 2020 Cognitive Neuroscience.</a:t>
            </a:r>
          </a:p>
          <a:p>
            <a:r>
              <a:rPr lang="en-US" altLang="ko-KR" dirty="0"/>
              <a:t>Today </a:t>
            </a:r>
            <a:r>
              <a:rPr lang="en-US" altLang="ko-KR"/>
              <a:t>I want to share  </a:t>
            </a:r>
            <a:endParaRPr lang="ko-KR" altLang="en-US" dirty="0"/>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1</a:t>
            </a:fld>
            <a:endParaRPr lang="ko-KR" altLang="en-US"/>
          </a:p>
        </p:txBody>
      </p:sp>
    </p:spTree>
    <p:extLst>
      <p:ext uri="{BB962C8B-B14F-4D97-AF65-F5344CB8AC3E}">
        <p14:creationId xmlns:p14="http://schemas.microsoft.com/office/powerpoint/2010/main" val="80696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kern="1200" dirty="0">
                <a:solidFill>
                  <a:schemeClr val="tx1"/>
                </a:solidFill>
                <a:effectLst/>
                <a:latin typeface="+mn-lt"/>
                <a:ea typeface="+mn-ea"/>
                <a:cs typeface="+mn-cs"/>
              </a:rPr>
              <a:t>First, in the Korean Social life, Health, Aging Project (KSHAP), there were 126 participants, living in rural area, township K.</a:t>
            </a:r>
          </a:p>
          <a:p>
            <a:r>
              <a:rPr lang="en-US" altLang="ko-KR" sz="1200" b="0" kern="1200" dirty="0">
                <a:solidFill>
                  <a:schemeClr val="tx1"/>
                </a:solidFill>
                <a:effectLst/>
                <a:latin typeface="+mn-lt"/>
                <a:ea typeface="+mn-ea"/>
                <a:cs typeface="+mn-cs"/>
              </a:rPr>
              <a:t>Among them, Ninety healthy older adults who complete two sessions of resting state fMRI, who are cognitively healthy based on CDR score, who do not possess neurologic conditions, and who do not show excessive head motion. Head motion part would be dealt in the fMRI methods part in the later. </a:t>
            </a:r>
          </a:p>
          <a:p>
            <a:endParaRPr lang="en-US" altLang="ko-KR" sz="1200" b="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Therefore, the number of the final inclusion participants was 90.</a:t>
            </a:r>
          </a:p>
          <a:p>
            <a:r>
              <a:rPr lang="en-US" altLang="ko-KR" sz="1200" b="0" kern="1200" dirty="0">
                <a:solidFill>
                  <a:schemeClr val="tx1"/>
                </a:solidFill>
                <a:effectLst/>
                <a:latin typeface="+mn-lt"/>
                <a:ea typeface="+mn-ea"/>
                <a:cs typeface="+mn-cs"/>
              </a:rPr>
              <a:t>Their mean age was 71.74 with standard deviation 6.67</a:t>
            </a:r>
          </a:p>
          <a:p>
            <a:r>
              <a:rPr lang="en-US" altLang="ko-KR" sz="1200" b="0" kern="1200" dirty="0">
                <a:solidFill>
                  <a:schemeClr val="tx1"/>
                </a:solidFill>
                <a:effectLst/>
                <a:latin typeface="+mn-lt"/>
                <a:ea typeface="+mn-ea"/>
                <a:cs typeface="+mn-cs"/>
              </a:rPr>
              <a:t>Among 90 participants, 31 were male, and 59 were female.</a:t>
            </a:r>
            <a:endParaRPr lang="en-US" altLang="ko-KR" b="0" dirty="0"/>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11</a:t>
            </a:fld>
            <a:endParaRPr lang="ko-KR" altLang="en-US"/>
          </a:p>
        </p:txBody>
      </p:sp>
    </p:spTree>
    <p:extLst>
      <p:ext uri="{BB962C8B-B14F-4D97-AF65-F5344CB8AC3E}">
        <p14:creationId xmlns:p14="http://schemas.microsoft.com/office/powerpoint/2010/main" val="1513416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 thought this population was perfect for my research question.</a:t>
            </a:r>
          </a:p>
          <a:p>
            <a:r>
              <a:rPr lang="en-US" altLang="ko-KR" dirty="0"/>
              <a:t>Because as you can see in the demographics, particularly for age and education of this population, their mean age was in 70s and their mean education year was about 5 years.</a:t>
            </a:r>
          </a:p>
          <a:p>
            <a:endParaRPr lang="en-US" altLang="ko-KR" dirty="0"/>
          </a:p>
          <a:p>
            <a:r>
              <a:rPr lang="en-US" altLang="ko-KR" dirty="0"/>
              <a:t>When we look at the data of the Ministry of Health and Welfare, the 1year prevalence of social anxiety disorder in 2016 shows that people who are having low or high education level, and living in rural area had the higher prevalence of social anxiety.</a:t>
            </a:r>
          </a:p>
          <a:p>
            <a:endParaRPr lang="en-US" altLang="ko-KR" dirty="0"/>
          </a:p>
          <a:p>
            <a:r>
              <a:rPr lang="en-US" altLang="ko-KR" dirty="0"/>
              <a:t>Even though participants in this study were healthy population, they can be said as the good representation of whole population of social anxiety disorder.</a:t>
            </a:r>
          </a:p>
          <a:p>
            <a:endParaRPr lang="en-US" altLang="ko-KR" dirty="0"/>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12</a:t>
            </a:fld>
            <a:endParaRPr lang="ko-KR" altLang="en-US"/>
          </a:p>
        </p:txBody>
      </p:sp>
    </p:spTree>
    <p:extLst>
      <p:ext uri="{BB962C8B-B14F-4D97-AF65-F5344CB8AC3E}">
        <p14:creationId xmlns:p14="http://schemas.microsoft.com/office/powerpoint/2010/main" val="1532509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fMRI procedure is followed below.</a:t>
            </a:r>
          </a:p>
          <a:p>
            <a:r>
              <a:rPr lang="en-US" altLang="ko-KR" dirty="0"/>
              <a:t>We asked participants to be awake during resting state fMRI scanning for 10 minutes</a:t>
            </a:r>
          </a:p>
          <a:p>
            <a:endParaRPr lang="en-US" altLang="ko-KR" dirty="0"/>
          </a:p>
          <a:p>
            <a:r>
              <a:rPr lang="en-US" altLang="ko-KR" dirty="0"/>
              <a:t>People with excessive head motion, having max motion over 4.5 and mean motion over 0.6 were excluded</a:t>
            </a:r>
          </a:p>
          <a:p>
            <a:endParaRPr lang="en-US" altLang="ko-KR" dirty="0"/>
          </a:p>
          <a:p>
            <a:r>
              <a:rPr lang="en-US" altLang="ko-KR" dirty="0"/>
              <a:t>For brain connectivity strength, we used Conn toolbox.</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Lastly, connectivity strength was calculated as mean connectivity value within ROIs</a:t>
            </a:r>
          </a:p>
          <a:p>
            <a:endParaRPr lang="en-US" altLang="ko-KR" dirty="0"/>
          </a:p>
          <a:p>
            <a:endParaRPr lang="en-US" altLang="ko-KR" dirty="0"/>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13</a:t>
            </a:fld>
            <a:endParaRPr lang="ko-KR" altLang="en-US"/>
          </a:p>
        </p:txBody>
      </p:sp>
    </p:spTree>
    <p:extLst>
      <p:ext uri="{BB962C8B-B14F-4D97-AF65-F5344CB8AC3E}">
        <p14:creationId xmlns:p14="http://schemas.microsoft.com/office/powerpoint/2010/main" val="1575300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err="1">
                <a:solidFill>
                  <a:schemeClr val="tx1"/>
                </a:solidFill>
                <a:effectLst/>
                <a:latin typeface="+mn-lt"/>
                <a:ea typeface="+mn-ea"/>
                <a:cs typeface="+mn-cs"/>
              </a:rPr>
              <a:t>dDMN</a:t>
            </a:r>
            <a:r>
              <a:rPr lang="en-US" altLang="ko-KR" sz="1200" kern="1200" dirty="0">
                <a:solidFill>
                  <a:schemeClr val="tx1"/>
                </a:solidFill>
                <a:effectLst/>
                <a:latin typeface="+mn-lt"/>
                <a:ea typeface="+mn-ea"/>
                <a:cs typeface="+mn-cs"/>
              </a:rPr>
              <a:t> (</a:t>
            </a:r>
            <a:r>
              <a:rPr lang="en-US" altLang="ko-KR" sz="1200" kern="1200" dirty="0" err="1">
                <a:solidFill>
                  <a:schemeClr val="tx1"/>
                </a:solidFill>
                <a:effectLst/>
                <a:latin typeface="+mn-lt"/>
                <a:ea typeface="+mn-ea"/>
                <a:cs typeface="+mn-cs"/>
              </a:rPr>
              <a:t>dmn</a:t>
            </a:r>
            <a:r>
              <a:rPr lang="en-US" altLang="ko-KR" sz="1200" kern="1200" dirty="0">
                <a:solidFill>
                  <a:schemeClr val="tx1"/>
                </a:solidFill>
                <a:effectLst/>
                <a:latin typeface="+mn-lt"/>
                <a:ea typeface="+mn-ea"/>
                <a:cs typeface="+mn-cs"/>
              </a:rPr>
              <a:t> parcellation, Sandford </a:t>
            </a:r>
            <a:r>
              <a:rPr lang="ko-KR" altLang="ko-KR" sz="1200" kern="1200" dirty="0">
                <a:solidFill>
                  <a:schemeClr val="tx1"/>
                </a:solidFill>
                <a:effectLst/>
                <a:latin typeface="+mn-lt"/>
                <a:ea typeface="+mn-ea"/>
                <a:cs typeface="+mn-cs"/>
              </a:rPr>
              <a:t>두가지로 나눔</a:t>
            </a:r>
            <a:r>
              <a:rPr lang="en-US" altLang="ko-KR" sz="1200" kern="1200" dirty="0">
                <a:solidFill>
                  <a:schemeClr val="tx1"/>
                </a:solidFill>
                <a:effectLst/>
                <a:latin typeface="+mn-lt"/>
                <a:ea typeface="+mn-ea"/>
                <a:cs typeface="+mn-cs"/>
              </a:rPr>
              <a: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Shirer et al., 2011 paper parcellation based, </a:t>
            </a:r>
            <a:r>
              <a:rPr lang="en-US" altLang="ko-KR" sz="1200" kern="1200" dirty="0" err="1">
                <a:solidFill>
                  <a:schemeClr val="tx1"/>
                </a:solidFill>
                <a:effectLst/>
                <a:latin typeface="+mn-lt"/>
                <a:ea typeface="+mn-ea"/>
                <a:cs typeface="+mn-cs"/>
              </a:rPr>
              <a:t>dDMN</a:t>
            </a:r>
            <a:r>
              <a:rPr lang="en-US" altLang="ko-KR" sz="1200" kern="1200" dirty="0">
                <a:solidFill>
                  <a:schemeClr val="tx1"/>
                </a:solidFill>
                <a:effectLst/>
                <a:latin typeface="+mn-lt"/>
                <a:ea typeface="+mn-ea"/>
                <a:cs typeface="+mn-cs"/>
              </a:rPr>
              <a:t> and </a:t>
            </a:r>
            <a:r>
              <a:rPr lang="en-US" altLang="ko-KR" sz="1200" kern="1200" dirty="0" err="1">
                <a:solidFill>
                  <a:schemeClr val="tx1"/>
                </a:solidFill>
                <a:effectLst/>
                <a:latin typeface="+mn-lt"/>
                <a:ea typeface="+mn-ea"/>
                <a:cs typeface="+mn-cs"/>
              </a:rPr>
              <a:t>vDMN</a:t>
            </a:r>
            <a:r>
              <a:rPr lang="en-US" altLang="ko-KR" sz="1200" kern="1200" dirty="0">
                <a:solidFill>
                  <a:schemeClr val="tx1"/>
                </a:solidFill>
                <a:effectLst/>
                <a:latin typeface="+mn-lt"/>
                <a:ea typeface="+mn-ea"/>
                <a:cs typeface="+mn-cs"/>
              </a:rPr>
              <a:t> </a:t>
            </a:r>
            <a:r>
              <a:rPr lang="en-US" altLang="ko-KR" sz="1200" kern="1200" dirty="0" err="1">
                <a:solidFill>
                  <a:schemeClr val="tx1"/>
                </a:solidFill>
                <a:effectLst/>
                <a:latin typeface="+mn-lt"/>
                <a:ea typeface="+mn-ea"/>
                <a:cs typeface="+mn-cs"/>
              </a:rPr>
              <a:t>rois</a:t>
            </a:r>
            <a:r>
              <a:rPr lang="en-US" altLang="ko-KR" sz="1200" kern="1200" dirty="0">
                <a:solidFill>
                  <a:schemeClr val="tx1"/>
                </a:solidFill>
                <a:effectLst/>
                <a:latin typeface="+mn-lt"/>
                <a:ea typeface="+mn-ea"/>
                <a:cs typeface="+mn-cs"/>
              </a:rPr>
              <a:t> were selected.</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It would be better than the arbitrary parcellation</a:t>
            </a:r>
            <a:endParaRPr lang="en-US" altLang="ko-KR" dirty="0"/>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14</a:t>
            </a:fld>
            <a:endParaRPr lang="ko-KR" altLang="en-US"/>
          </a:p>
        </p:txBody>
      </p:sp>
    </p:spTree>
    <p:extLst>
      <p:ext uri="{BB962C8B-B14F-4D97-AF65-F5344CB8AC3E}">
        <p14:creationId xmlns:p14="http://schemas.microsoft.com/office/powerpoint/2010/main" val="1572365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They completed 12-item Brief Fear of Negative Evaluation scale (K-BFNE I)</a:t>
            </a:r>
          </a:p>
          <a:p>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The BFNE [Leary, 1983] is a short version of the FNE [Watson and Friend, 1969]. It comprises 12 items, 8 straightforwardly worded and 4 </a:t>
            </a:r>
            <a:r>
              <a:rPr lang="en-US" altLang="ko-KR" sz="1200" kern="1200" dirty="0" err="1">
                <a:solidFill>
                  <a:schemeClr val="tx1"/>
                </a:solidFill>
                <a:effectLst/>
                <a:latin typeface="+mn-lt"/>
                <a:ea typeface="+mn-ea"/>
                <a:cs typeface="+mn-cs"/>
              </a:rPr>
              <a:t>reverseworded</a:t>
            </a:r>
            <a:r>
              <a:rPr lang="en-US" altLang="ko-KR" sz="1200" kern="1200" dirty="0">
                <a:solidFill>
                  <a:schemeClr val="tx1"/>
                </a:solidFill>
                <a:effectLst/>
                <a:latin typeface="+mn-lt"/>
                <a:ea typeface="+mn-ea"/>
                <a:cs typeface="+mn-cs"/>
              </a:rPr>
              <a:t>. Each item is rated on a 5-point Likert scale, ranging from 0 (Not at all characteristic of me) to 4 (Extremely characteristic of me). Leary [1983] indicated that the psychometric properties of the BFNE were almost identical to those of the FNE, </a:t>
            </a:r>
          </a:p>
          <a:p>
            <a:endParaRPr lang="en-US" altLang="ko-KR" sz="1200" kern="1200" dirty="0">
              <a:solidFill>
                <a:schemeClr val="tx1"/>
              </a:solidFill>
              <a:effectLst/>
              <a:latin typeface="+mn-lt"/>
              <a:ea typeface="+mn-ea"/>
              <a:cs typeface="+mn-cs"/>
            </a:endParaRPr>
          </a:p>
          <a:p>
            <a:r>
              <a:rPr lang="ko-KR" altLang="en-US" sz="1200" b="0" i="0" kern="1200" dirty="0">
                <a:solidFill>
                  <a:schemeClr val="tx1"/>
                </a:solidFill>
                <a:effectLst/>
                <a:latin typeface="+mn-lt"/>
                <a:ea typeface="+mn-ea"/>
                <a:cs typeface="+mn-cs"/>
              </a:rPr>
              <a:t>사회적 불안의 한 측면인 다른 사람들로부터 부정적인 평가를 받는 것에 대한 두려움을 측정하기 위한 척도이다</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사회적 인정의 상실에 대한 두려움을 측정하고 있다</a:t>
            </a:r>
            <a:r>
              <a:rPr lang="en-US" altLang="ko-KR" sz="1200" b="0" i="0" kern="1200" dirty="0">
                <a:solidFill>
                  <a:schemeClr val="tx1"/>
                </a:solidFill>
                <a:effectLst/>
                <a:latin typeface="+mn-lt"/>
                <a:ea typeface="+mn-ea"/>
                <a:cs typeface="+mn-cs"/>
              </a:rPr>
              <a:t>.</a:t>
            </a:r>
            <a:endParaRPr lang="ko-KR" altLang="en-US"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2. </a:t>
            </a:r>
            <a:r>
              <a:rPr lang="ko-KR" altLang="en-US" sz="1200" b="0" i="0" kern="1200" dirty="0">
                <a:solidFill>
                  <a:schemeClr val="tx1"/>
                </a:solidFill>
                <a:effectLst/>
                <a:latin typeface="+mn-lt"/>
                <a:ea typeface="+mn-ea"/>
                <a:cs typeface="+mn-cs"/>
              </a:rPr>
              <a:t>척도개발과정</a:t>
            </a:r>
          </a:p>
          <a:p>
            <a:r>
              <a:rPr lang="en-US" altLang="ko-KR" sz="1200" b="0" i="0" kern="1200" dirty="0">
                <a:solidFill>
                  <a:schemeClr val="tx1"/>
                </a:solidFill>
                <a:effectLst/>
                <a:latin typeface="+mn-lt"/>
                <a:ea typeface="+mn-ea"/>
                <a:cs typeface="+mn-cs"/>
              </a:rPr>
              <a:t>Watson</a:t>
            </a:r>
            <a:r>
              <a:rPr lang="ko-KR" altLang="en-US" sz="1200" b="0" i="0" kern="1200" dirty="0">
                <a:solidFill>
                  <a:schemeClr val="tx1"/>
                </a:solidFill>
                <a:effectLst/>
                <a:latin typeface="+mn-lt"/>
                <a:ea typeface="+mn-ea"/>
                <a:cs typeface="+mn-cs"/>
              </a:rPr>
              <a:t>과 </a:t>
            </a:r>
            <a:r>
              <a:rPr lang="en-US" altLang="ko-KR" sz="1200" b="0" i="0" kern="1200" dirty="0">
                <a:solidFill>
                  <a:schemeClr val="tx1"/>
                </a:solidFill>
                <a:effectLst/>
                <a:latin typeface="+mn-lt"/>
                <a:ea typeface="+mn-ea"/>
                <a:cs typeface="+mn-cs"/>
              </a:rPr>
              <a:t>Friend(1969)</a:t>
            </a:r>
            <a:r>
              <a:rPr lang="ko-KR" altLang="en-US" sz="1200" b="0" i="0" kern="1200" dirty="0">
                <a:solidFill>
                  <a:schemeClr val="tx1"/>
                </a:solidFill>
                <a:effectLst/>
                <a:latin typeface="+mn-lt"/>
                <a:ea typeface="+mn-ea"/>
                <a:cs typeface="+mn-cs"/>
              </a:rPr>
              <a:t>가 </a:t>
            </a:r>
            <a:r>
              <a:rPr lang="en-US" altLang="ko-KR" sz="1200" b="0" i="0" kern="1200" dirty="0">
                <a:solidFill>
                  <a:schemeClr val="tx1"/>
                </a:solidFill>
                <a:effectLst/>
                <a:latin typeface="+mn-lt"/>
                <a:ea typeface="+mn-ea"/>
                <a:cs typeface="+mn-cs"/>
              </a:rPr>
              <a:t>30</a:t>
            </a:r>
            <a:r>
              <a:rPr lang="ko-KR" altLang="en-US" sz="1200" b="0" i="0" kern="1200" dirty="0">
                <a:solidFill>
                  <a:schemeClr val="tx1"/>
                </a:solidFill>
                <a:effectLst/>
                <a:latin typeface="+mn-lt"/>
                <a:ea typeface="+mn-ea"/>
                <a:cs typeface="+mn-cs"/>
              </a:rPr>
              <a:t>문항으로 제작한</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원래 척도에서 </a:t>
            </a:r>
            <a:r>
              <a:rPr lang="en-US" altLang="ko-KR" sz="1200" b="0" i="0" kern="1200" dirty="0">
                <a:solidFill>
                  <a:schemeClr val="tx1"/>
                </a:solidFill>
                <a:effectLst/>
                <a:latin typeface="+mn-lt"/>
                <a:ea typeface="+mn-ea"/>
                <a:cs typeface="+mn-cs"/>
              </a:rPr>
              <a:t>FNE </a:t>
            </a:r>
            <a:r>
              <a:rPr lang="ko-KR" altLang="en-US" sz="1200" b="0" i="0" kern="1200" dirty="0">
                <a:solidFill>
                  <a:schemeClr val="tx1"/>
                </a:solidFill>
                <a:effectLst/>
                <a:latin typeface="+mn-lt"/>
                <a:ea typeface="+mn-ea"/>
                <a:cs typeface="+mn-cs"/>
              </a:rPr>
              <a:t>전체 점수와 </a:t>
            </a:r>
            <a:r>
              <a:rPr lang="en-US" altLang="ko-KR" sz="1200" b="0" i="0" kern="1200" dirty="0">
                <a:solidFill>
                  <a:schemeClr val="tx1"/>
                </a:solidFill>
                <a:effectLst/>
                <a:latin typeface="+mn-lt"/>
                <a:ea typeface="+mn-ea"/>
                <a:cs typeface="+mn-cs"/>
              </a:rPr>
              <a:t>.50 </a:t>
            </a:r>
            <a:r>
              <a:rPr lang="ko-KR" altLang="en-US" sz="1200" b="0" i="0" kern="1200" dirty="0">
                <a:solidFill>
                  <a:schemeClr val="tx1"/>
                </a:solidFill>
                <a:effectLst/>
                <a:latin typeface="+mn-lt"/>
                <a:ea typeface="+mn-ea"/>
                <a:cs typeface="+mn-cs"/>
              </a:rPr>
              <a:t>이상의 상관이 있는 문항들을 뽑아서 </a:t>
            </a:r>
            <a:r>
              <a:rPr lang="en-US" altLang="ko-KR" sz="1200" b="0" i="0" kern="1200" dirty="0">
                <a:solidFill>
                  <a:schemeClr val="tx1"/>
                </a:solidFill>
                <a:effectLst/>
                <a:latin typeface="+mn-lt"/>
                <a:ea typeface="+mn-ea"/>
                <a:cs typeface="+mn-cs"/>
              </a:rPr>
              <a:t>Leary(1983)</a:t>
            </a:r>
            <a:r>
              <a:rPr lang="ko-KR" altLang="en-US" sz="1200" b="0" i="0" kern="1200" dirty="0">
                <a:solidFill>
                  <a:schemeClr val="tx1"/>
                </a:solidFill>
                <a:effectLst/>
                <a:latin typeface="+mn-lt"/>
                <a:ea typeface="+mn-ea"/>
                <a:cs typeface="+mn-cs"/>
              </a:rPr>
              <a:t>가 제작한 검사이다</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이것을 최정훈과 이정윤</a:t>
            </a:r>
            <a:r>
              <a:rPr lang="en-US" altLang="ko-KR" sz="1200" b="0" i="0" kern="1200" dirty="0">
                <a:solidFill>
                  <a:schemeClr val="tx1"/>
                </a:solidFill>
                <a:effectLst/>
                <a:latin typeface="+mn-lt"/>
                <a:ea typeface="+mn-ea"/>
                <a:cs typeface="+mn-cs"/>
              </a:rPr>
              <a:t>(1994)</a:t>
            </a:r>
            <a:r>
              <a:rPr lang="ko-KR" altLang="en-US" sz="1200" b="0" i="0" kern="1200" dirty="0">
                <a:solidFill>
                  <a:schemeClr val="tx1"/>
                </a:solidFill>
                <a:effectLst/>
                <a:latin typeface="+mn-lt"/>
                <a:ea typeface="+mn-ea"/>
                <a:cs typeface="+mn-cs"/>
              </a:rPr>
              <a:t>이 우리말로 번안하였다</a:t>
            </a:r>
            <a:r>
              <a:rPr lang="en-US" altLang="ko-KR" sz="1200" b="0" i="0" kern="1200" dirty="0">
                <a:solidFill>
                  <a:schemeClr val="tx1"/>
                </a:solidFill>
                <a:effectLst/>
                <a:latin typeface="+mn-lt"/>
                <a:ea typeface="+mn-ea"/>
                <a:cs typeface="+mn-cs"/>
              </a:rPr>
              <a:t>.</a:t>
            </a:r>
            <a:endParaRPr lang="ko-KR" altLang="en-US"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3. </a:t>
            </a:r>
            <a:r>
              <a:rPr lang="ko-KR" altLang="en-US" sz="1200" b="0" i="0" kern="1200" dirty="0">
                <a:solidFill>
                  <a:schemeClr val="tx1"/>
                </a:solidFill>
                <a:effectLst/>
                <a:latin typeface="+mn-lt"/>
                <a:ea typeface="+mn-ea"/>
                <a:cs typeface="+mn-cs"/>
              </a:rPr>
              <a:t>척도내용 및 채점방법</a:t>
            </a:r>
          </a:p>
          <a:p>
            <a:r>
              <a:rPr lang="en-US" altLang="ko-KR" sz="1200" b="0" i="0" kern="1200" dirty="0">
                <a:solidFill>
                  <a:schemeClr val="tx1"/>
                </a:solidFill>
                <a:effectLst/>
                <a:latin typeface="+mn-lt"/>
                <a:ea typeface="+mn-ea"/>
                <a:cs typeface="+mn-cs"/>
              </a:rPr>
              <a:t>12</a:t>
            </a:r>
            <a:r>
              <a:rPr lang="ko-KR" altLang="en-US" sz="1200" b="0" i="0" kern="1200" dirty="0">
                <a:solidFill>
                  <a:schemeClr val="tx1"/>
                </a:solidFill>
                <a:effectLst/>
                <a:latin typeface="+mn-lt"/>
                <a:ea typeface="+mn-ea"/>
                <a:cs typeface="+mn-cs"/>
              </a:rPr>
              <a:t>문항의 진위형 </a:t>
            </a:r>
            <a:r>
              <a:rPr lang="en-US" altLang="ko-KR" sz="1200" b="0" i="0" kern="1200" dirty="0">
                <a:solidFill>
                  <a:schemeClr val="tx1"/>
                </a:solidFill>
                <a:effectLst/>
                <a:latin typeface="+mn-lt"/>
                <a:ea typeface="+mn-ea"/>
                <a:cs typeface="+mn-cs"/>
              </a:rPr>
              <a:t>FNE</a:t>
            </a:r>
            <a:r>
              <a:rPr lang="ko-KR" altLang="en-US" sz="1200" b="0" i="0" kern="1200" dirty="0">
                <a:solidFill>
                  <a:schemeClr val="tx1"/>
                </a:solidFill>
                <a:effectLst/>
                <a:latin typeface="+mn-lt"/>
                <a:ea typeface="+mn-ea"/>
                <a:cs typeface="+mn-cs"/>
              </a:rPr>
              <a:t>와는 달리</a:t>
            </a:r>
            <a:r>
              <a:rPr lang="en-US" altLang="ko-KR" sz="1200" b="0" i="0" kern="1200" dirty="0">
                <a:solidFill>
                  <a:schemeClr val="tx1"/>
                </a:solidFill>
                <a:effectLst/>
                <a:latin typeface="+mn-lt"/>
                <a:ea typeface="+mn-ea"/>
                <a:cs typeface="+mn-cs"/>
              </a:rPr>
              <a:t>, BFNE</a:t>
            </a:r>
            <a:r>
              <a:rPr lang="ko-KR" altLang="en-US" sz="1200" b="0" i="0" kern="1200" dirty="0">
                <a:solidFill>
                  <a:schemeClr val="tx1"/>
                </a:solidFill>
                <a:effectLst/>
                <a:latin typeface="+mn-lt"/>
                <a:ea typeface="+mn-ea"/>
                <a:cs typeface="+mn-cs"/>
              </a:rPr>
              <a:t>는 </a:t>
            </a:r>
            <a:r>
              <a:rPr lang="ko-KR" altLang="en-US" sz="1200" b="0" i="0" kern="1200" dirty="0" err="1">
                <a:solidFill>
                  <a:schemeClr val="tx1"/>
                </a:solidFill>
                <a:effectLst/>
                <a:latin typeface="+mn-lt"/>
                <a:ea typeface="+mn-ea"/>
                <a:cs typeface="+mn-cs"/>
              </a:rPr>
              <a:t>리커트</a:t>
            </a:r>
            <a:r>
              <a:rPr lang="ko-KR" altLang="en-US" sz="1200" b="0" i="0" kern="1200" dirty="0">
                <a:solidFill>
                  <a:schemeClr val="tx1"/>
                </a:solidFill>
                <a:effectLst/>
                <a:latin typeface="+mn-lt"/>
                <a:ea typeface="+mn-ea"/>
                <a:cs typeface="+mn-cs"/>
              </a:rPr>
              <a:t> </a:t>
            </a:r>
            <a:r>
              <a:rPr lang="en-US" altLang="ko-KR" sz="1200" b="0" i="0" kern="1200" dirty="0">
                <a:solidFill>
                  <a:schemeClr val="tx1"/>
                </a:solidFill>
                <a:effectLst/>
                <a:latin typeface="+mn-lt"/>
                <a:ea typeface="+mn-ea"/>
                <a:cs typeface="+mn-cs"/>
              </a:rPr>
              <a:t>5</a:t>
            </a:r>
            <a:r>
              <a:rPr lang="ko-KR" altLang="en-US" sz="1200" b="0" i="0" kern="1200" dirty="0">
                <a:solidFill>
                  <a:schemeClr val="tx1"/>
                </a:solidFill>
                <a:effectLst/>
                <a:latin typeface="+mn-lt"/>
                <a:ea typeface="+mn-ea"/>
                <a:cs typeface="+mn-cs"/>
              </a:rPr>
              <a:t>점 척도이다</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점수분포는 </a:t>
            </a:r>
            <a:r>
              <a:rPr lang="en-US" altLang="ko-KR" sz="1200" b="0" i="0" kern="1200" dirty="0">
                <a:solidFill>
                  <a:schemeClr val="tx1"/>
                </a:solidFill>
                <a:effectLst/>
                <a:latin typeface="+mn-lt"/>
                <a:ea typeface="+mn-ea"/>
                <a:cs typeface="+mn-cs"/>
              </a:rPr>
              <a:t>12</a:t>
            </a:r>
            <a:r>
              <a:rPr lang="ko-KR" altLang="en-US" sz="1200" b="0" i="0" kern="1200" dirty="0">
                <a:solidFill>
                  <a:schemeClr val="tx1"/>
                </a:solidFill>
                <a:effectLst/>
                <a:latin typeface="+mn-lt"/>
                <a:ea typeface="+mn-ea"/>
                <a:cs typeface="+mn-cs"/>
              </a:rPr>
              <a:t>점에서 </a:t>
            </a:r>
            <a:r>
              <a:rPr lang="en-US" altLang="ko-KR" sz="1200" b="0" i="0" kern="1200" dirty="0">
                <a:solidFill>
                  <a:schemeClr val="tx1"/>
                </a:solidFill>
                <a:effectLst/>
                <a:latin typeface="+mn-lt"/>
                <a:ea typeface="+mn-ea"/>
                <a:cs typeface="+mn-cs"/>
              </a:rPr>
              <a:t>60</a:t>
            </a:r>
            <a:r>
              <a:rPr lang="ko-KR" altLang="en-US" sz="1200" b="0" i="0" kern="1200" dirty="0" err="1">
                <a:solidFill>
                  <a:schemeClr val="tx1"/>
                </a:solidFill>
                <a:effectLst/>
                <a:latin typeface="+mn-lt"/>
                <a:ea typeface="+mn-ea"/>
                <a:cs typeface="+mn-cs"/>
              </a:rPr>
              <a:t>점까지이며</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점수가 높을수록 부정적 평가에 대한 두려움이 많음을 나타낸다</a:t>
            </a:r>
            <a:r>
              <a:rPr lang="en-US" altLang="ko-KR" sz="1200" b="0" i="0" kern="1200" dirty="0">
                <a:solidFill>
                  <a:schemeClr val="tx1"/>
                </a:solidFill>
                <a:effectLst/>
                <a:latin typeface="+mn-lt"/>
                <a:ea typeface="+mn-ea"/>
                <a:cs typeface="+mn-cs"/>
              </a:rPr>
              <a:t>.</a:t>
            </a:r>
            <a:endParaRPr lang="ko-KR" altLang="en-US"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4. </a:t>
            </a:r>
            <a:r>
              <a:rPr lang="ko-KR" altLang="en-US" sz="1200" b="0" i="0" kern="1200" dirty="0">
                <a:solidFill>
                  <a:schemeClr val="tx1"/>
                </a:solidFill>
                <a:effectLst/>
                <a:latin typeface="+mn-lt"/>
                <a:ea typeface="+mn-ea"/>
                <a:cs typeface="+mn-cs"/>
              </a:rPr>
              <a:t>신뢰도</a:t>
            </a:r>
          </a:p>
          <a:p>
            <a:r>
              <a:rPr lang="ko-KR" altLang="en-US" sz="1200" b="0" i="0" kern="1200" dirty="0">
                <a:solidFill>
                  <a:schemeClr val="tx1"/>
                </a:solidFill>
                <a:effectLst/>
                <a:latin typeface="+mn-lt"/>
                <a:ea typeface="+mn-ea"/>
                <a:cs typeface="+mn-cs"/>
              </a:rPr>
              <a:t>* 내적 일치도 계수 </a:t>
            </a:r>
            <a:r>
              <a:rPr lang="en-US" altLang="ko-KR" sz="1200" b="0" i="0" kern="1200" dirty="0">
                <a:solidFill>
                  <a:schemeClr val="tx1"/>
                </a:solidFill>
                <a:effectLst/>
                <a:latin typeface="+mn-lt"/>
                <a:ea typeface="+mn-ea"/>
                <a:cs typeface="+mn-cs"/>
              </a:rPr>
              <a:t>Cronbach </a:t>
            </a:r>
            <a:r>
              <a:rPr lang="ko-KR" altLang="en-US" sz="1200" b="0" i="0" kern="1200" dirty="0">
                <a:solidFill>
                  <a:schemeClr val="tx1"/>
                </a:solidFill>
                <a:effectLst/>
                <a:latin typeface="+mn-lt"/>
                <a:ea typeface="+mn-ea"/>
                <a:cs typeface="+mn-cs"/>
              </a:rPr>
              <a:t>⍺</a:t>
            </a:r>
            <a:r>
              <a:rPr lang="en-US" altLang="ko-KR" sz="1200" b="0" i="0" kern="1200" dirty="0">
                <a:solidFill>
                  <a:schemeClr val="tx1"/>
                </a:solidFill>
                <a:effectLst/>
                <a:latin typeface="+mn-lt"/>
                <a:ea typeface="+mn-ea"/>
                <a:cs typeface="+mn-cs"/>
              </a:rPr>
              <a:t>= .90</a:t>
            </a:r>
            <a:endParaRPr lang="ko-KR" altLang="en-US" sz="1200" b="0" i="0" kern="1200" dirty="0">
              <a:solidFill>
                <a:schemeClr val="tx1"/>
              </a:solidFill>
              <a:effectLst/>
              <a:latin typeface="+mn-lt"/>
              <a:ea typeface="+mn-ea"/>
              <a:cs typeface="+mn-cs"/>
            </a:endParaRPr>
          </a:p>
          <a:p>
            <a:r>
              <a:rPr lang="ko-KR" altLang="en-US" sz="1200" b="0" i="0" kern="1200" dirty="0">
                <a:solidFill>
                  <a:schemeClr val="tx1"/>
                </a:solidFill>
                <a:effectLst/>
                <a:latin typeface="+mn-lt"/>
                <a:ea typeface="+mn-ea"/>
                <a:cs typeface="+mn-cs"/>
              </a:rPr>
              <a:t>* </a:t>
            </a:r>
            <a:r>
              <a:rPr lang="en-US" altLang="ko-KR" sz="1200" b="0" i="0" kern="1200" dirty="0">
                <a:solidFill>
                  <a:schemeClr val="tx1"/>
                </a:solidFill>
                <a:effectLst/>
                <a:latin typeface="+mn-lt"/>
                <a:ea typeface="+mn-ea"/>
                <a:cs typeface="+mn-cs"/>
              </a:rPr>
              <a:t>4</a:t>
            </a:r>
            <a:r>
              <a:rPr lang="ko-KR" altLang="en-US" sz="1200" b="0" i="0" kern="1200" dirty="0">
                <a:solidFill>
                  <a:schemeClr val="tx1"/>
                </a:solidFill>
                <a:effectLst/>
                <a:latin typeface="+mn-lt"/>
                <a:ea typeface="+mn-ea"/>
                <a:cs typeface="+mn-cs"/>
              </a:rPr>
              <a:t>주 간격의 검사</a:t>
            </a:r>
            <a:r>
              <a:rPr lang="en-US" altLang="ko-KR" sz="1200" b="0" i="0" kern="1200" dirty="0">
                <a:solidFill>
                  <a:schemeClr val="tx1"/>
                </a:solidFill>
                <a:effectLst/>
                <a:latin typeface="+mn-lt"/>
                <a:ea typeface="+mn-ea"/>
                <a:cs typeface="+mn-cs"/>
              </a:rPr>
              <a:t>-</a:t>
            </a:r>
            <a:r>
              <a:rPr lang="ko-KR" altLang="en-US" sz="1200" b="0" i="0" kern="1200" dirty="0">
                <a:solidFill>
                  <a:schemeClr val="tx1"/>
                </a:solidFill>
                <a:effectLst/>
                <a:latin typeface="+mn-lt"/>
                <a:ea typeface="+mn-ea"/>
                <a:cs typeface="+mn-cs"/>
              </a:rPr>
              <a:t>재검사 신뢰도</a:t>
            </a:r>
            <a:r>
              <a:rPr lang="en-US" altLang="ko-KR" sz="1200" b="0" i="0" kern="1200" dirty="0">
                <a:solidFill>
                  <a:schemeClr val="tx1"/>
                </a:solidFill>
                <a:effectLst/>
                <a:latin typeface="+mn-lt"/>
                <a:ea typeface="+mn-ea"/>
                <a:cs typeface="+mn-cs"/>
              </a:rPr>
              <a:t>= .75</a:t>
            </a:r>
            <a:endParaRPr lang="ko-KR" altLang="en-US"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5. </a:t>
            </a:r>
            <a:r>
              <a:rPr lang="ko-KR" altLang="en-US" sz="1200" b="0" i="0" kern="1200" dirty="0">
                <a:solidFill>
                  <a:schemeClr val="tx1"/>
                </a:solidFill>
                <a:effectLst/>
                <a:latin typeface="+mn-lt"/>
                <a:ea typeface="+mn-ea"/>
                <a:cs typeface="+mn-cs"/>
              </a:rPr>
              <a:t>본 척도의 출처</a:t>
            </a:r>
          </a:p>
          <a:p>
            <a:r>
              <a:rPr lang="ko-KR" altLang="en-US" sz="1200" b="0" i="0" kern="1200" dirty="0">
                <a:solidFill>
                  <a:schemeClr val="tx1"/>
                </a:solidFill>
                <a:effectLst/>
                <a:latin typeface="+mn-lt"/>
                <a:ea typeface="+mn-ea"/>
                <a:cs typeface="+mn-cs"/>
              </a:rPr>
              <a:t>최정훈</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이정윤</a:t>
            </a:r>
            <a:r>
              <a:rPr lang="en-US" altLang="ko-KR" sz="1200" b="0" i="0" kern="1200" dirty="0">
                <a:solidFill>
                  <a:schemeClr val="tx1"/>
                </a:solidFill>
                <a:effectLst/>
                <a:latin typeface="+mn-lt"/>
                <a:ea typeface="+mn-ea"/>
                <a:cs typeface="+mn-cs"/>
              </a:rPr>
              <a:t>(1994). </a:t>
            </a:r>
            <a:r>
              <a:rPr lang="ko-KR" altLang="en-US" sz="1200" b="0" i="0" kern="1200" dirty="0">
                <a:solidFill>
                  <a:schemeClr val="tx1"/>
                </a:solidFill>
                <a:effectLst/>
                <a:latin typeface="+mn-lt"/>
                <a:ea typeface="+mn-ea"/>
                <a:cs typeface="+mn-cs"/>
              </a:rPr>
              <a:t>사회적 불안에서의 비합리적 신념과 상황 요인</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한국심리학회</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상담과 심리치료</a:t>
            </a:r>
            <a:r>
              <a:rPr lang="en-US" altLang="ko-KR" sz="1200" b="0" i="0" kern="1200" dirty="0">
                <a:solidFill>
                  <a:schemeClr val="tx1"/>
                </a:solidFill>
                <a:effectLst/>
                <a:latin typeface="+mn-lt"/>
                <a:ea typeface="+mn-ea"/>
                <a:cs typeface="+mn-cs"/>
              </a:rPr>
              <a:t>, 6(1), 21-47</a:t>
            </a:r>
            <a:endParaRPr lang="ko-KR" altLang="en-US"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6. </a:t>
            </a:r>
            <a:r>
              <a:rPr lang="ko-KR" altLang="en-US" sz="1200" b="0" i="0" kern="1200" dirty="0">
                <a:solidFill>
                  <a:schemeClr val="tx1"/>
                </a:solidFill>
                <a:effectLst/>
                <a:latin typeface="+mn-lt"/>
                <a:ea typeface="+mn-ea"/>
                <a:cs typeface="+mn-cs"/>
              </a:rPr>
              <a:t>원판의 출처</a:t>
            </a:r>
          </a:p>
          <a:p>
            <a:r>
              <a:rPr lang="en-US" altLang="ko-KR" sz="1200" b="0" i="0" kern="1200" dirty="0">
                <a:solidFill>
                  <a:schemeClr val="tx1"/>
                </a:solidFill>
                <a:effectLst/>
                <a:latin typeface="+mn-lt"/>
                <a:ea typeface="+mn-ea"/>
                <a:cs typeface="+mn-cs"/>
              </a:rPr>
              <a:t>Leary, M. R (1983). A brief version of the Fear of Negative Evaluation Scale. Personality and Social Psychology Bulletin, 9, 371-375</a:t>
            </a:r>
            <a:endParaRPr lang="ko-KR" altLang="en-US" sz="1200" b="0" i="0" kern="1200" dirty="0">
              <a:solidFill>
                <a:schemeClr val="tx1"/>
              </a:solidFill>
              <a:effectLst/>
              <a:latin typeface="+mn-lt"/>
              <a:ea typeface="+mn-ea"/>
              <a:cs typeface="+mn-cs"/>
            </a:endParaRPr>
          </a:p>
          <a:p>
            <a:endParaRPr lang="en-US"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15</a:t>
            </a:fld>
            <a:endParaRPr lang="ko-KR" altLang="en-US"/>
          </a:p>
        </p:txBody>
      </p:sp>
    </p:spTree>
    <p:extLst>
      <p:ext uri="{BB962C8B-B14F-4D97-AF65-F5344CB8AC3E}">
        <p14:creationId xmlns:p14="http://schemas.microsoft.com/office/powerpoint/2010/main" val="2282482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partial correlation result which controlled for sex, age, and education, shows that fear of negative evaluation total score is associated with dorsomedial DMN rather than ventral DMN.</a:t>
            </a:r>
          </a:p>
          <a:p>
            <a:r>
              <a:rPr lang="en-US" altLang="ko-KR" dirty="0"/>
              <a:t>Dorsomedial DMN was significant at p value of point 006. It had negative relationship with kbfne2 total score.</a:t>
            </a:r>
          </a:p>
          <a:p>
            <a:r>
              <a:rPr lang="en-US" altLang="ko-KR" dirty="0"/>
              <a:t>It means that when </a:t>
            </a:r>
            <a:r>
              <a:rPr lang="en-US" altLang="ko-KR" dirty="0" err="1"/>
              <a:t>dDMN</a:t>
            </a:r>
            <a:r>
              <a:rPr lang="en-US" altLang="ko-KR" dirty="0"/>
              <a:t> connectivity strength gets stronger, people tend to have less fear of getting negative evaluation.</a:t>
            </a:r>
          </a:p>
          <a:p>
            <a:endParaRPr lang="en-US" altLang="ko-KR" dirty="0"/>
          </a:p>
          <a:p>
            <a:r>
              <a:rPr lang="en-US" altLang="ko-KR" dirty="0"/>
              <a:t>To be more specific, in this study, </a:t>
            </a:r>
          </a:p>
          <a:p>
            <a:r>
              <a:rPr lang="en-US" altLang="ko-KR" sz="1200" kern="1200" dirty="0" err="1">
                <a:solidFill>
                  <a:schemeClr val="tx1"/>
                </a:solidFill>
                <a:effectLst/>
                <a:latin typeface="+mn-lt"/>
                <a:ea typeface="+mn-ea"/>
                <a:cs typeface="+mn-cs"/>
              </a:rPr>
              <a:t>dDMN</a:t>
            </a:r>
            <a:r>
              <a:rPr lang="en-US" altLang="ko-KR" sz="1200" kern="1200" dirty="0">
                <a:solidFill>
                  <a:schemeClr val="tx1"/>
                </a:solidFill>
                <a:effectLst/>
                <a:latin typeface="+mn-lt"/>
                <a:ea typeface="+mn-ea"/>
                <a:cs typeface="+mn-cs"/>
              </a:rPr>
              <a:t> connectivity strength was calculated as mean connectivity value within </a:t>
            </a:r>
            <a:r>
              <a:rPr lang="en-US" altLang="ko-KR" sz="1200" kern="1200" dirty="0" err="1">
                <a:solidFill>
                  <a:schemeClr val="tx1"/>
                </a:solidFill>
                <a:effectLst/>
                <a:latin typeface="+mn-lt"/>
                <a:ea typeface="+mn-ea"/>
                <a:cs typeface="+mn-cs"/>
              </a:rPr>
              <a:t>dDMN</a:t>
            </a:r>
            <a:r>
              <a:rPr lang="en-US" altLang="ko-KR" sz="1200" kern="1200" dirty="0">
                <a:solidFill>
                  <a:schemeClr val="tx1"/>
                </a:solidFill>
                <a:effectLst/>
                <a:latin typeface="+mn-lt"/>
                <a:ea typeface="+mn-ea"/>
                <a:cs typeface="+mn-cs"/>
              </a:rPr>
              <a:t> ROIs, such as medial prefrontal cortex (MPFC) and posterior cingulate cortex (PCC). Then we examined the association between </a:t>
            </a:r>
            <a:r>
              <a:rPr lang="en-US" altLang="ko-KR" sz="1200" kern="1200" dirty="0" err="1">
                <a:solidFill>
                  <a:schemeClr val="tx1"/>
                </a:solidFill>
                <a:effectLst/>
                <a:latin typeface="+mn-lt"/>
                <a:ea typeface="+mn-ea"/>
                <a:cs typeface="+mn-cs"/>
              </a:rPr>
              <a:t>dDMN</a:t>
            </a:r>
            <a:r>
              <a:rPr lang="en-US" altLang="ko-KR" sz="1200" kern="1200" dirty="0">
                <a:solidFill>
                  <a:schemeClr val="tx1"/>
                </a:solidFill>
                <a:effectLst/>
                <a:latin typeface="+mn-lt"/>
                <a:ea typeface="+mn-ea"/>
                <a:cs typeface="+mn-cs"/>
              </a:rPr>
              <a:t> connectivity strength and the fear of negative evaluation, using a linear regression analysis. </a:t>
            </a:r>
            <a:endParaRPr lang="en-US" altLang="ko-KR" dirty="0"/>
          </a:p>
          <a:p>
            <a:endParaRPr lang="en-US" altLang="ko-KR" dirty="0"/>
          </a:p>
          <a:p>
            <a:r>
              <a:rPr lang="en-US" altLang="ko-KR" dirty="0"/>
              <a:t>As shown in the previous slide, </a:t>
            </a:r>
            <a:r>
              <a:rPr lang="en-US" altLang="ko-KR" sz="1200" kern="1200" dirty="0">
                <a:solidFill>
                  <a:schemeClr val="tx1"/>
                </a:solidFill>
                <a:effectLst/>
                <a:latin typeface="+mn-lt"/>
                <a:ea typeface="+mn-ea"/>
                <a:cs typeface="+mn-cs"/>
              </a:rPr>
              <a:t>K-BFNE II score was negatively associated with </a:t>
            </a:r>
            <a:r>
              <a:rPr lang="en-US" altLang="ko-KR" sz="1200" kern="1200" dirty="0" err="1">
                <a:solidFill>
                  <a:schemeClr val="tx1"/>
                </a:solidFill>
                <a:effectLst/>
                <a:latin typeface="+mn-lt"/>
                <a:ea typeface="+mn-ea"/>
                <a:cs typeface="+mn-cs"/>
              </a:rPr>
              <a:t>dDMN</a:t>
            </a:r>
            <a:r>
              <a:rPr lang="en-US" altLang="ko-KR" sz="1200" kern="1200" dirty="0">
                <a:solidFill>
                  <a:schemeClr val="tx1"/>
                </a:solidFill>
                <a:effectLst/>
                <a:latin typeface="+mn-lt"/>
                <a:ea typeface="+mn-ea"/>
                <a:cs typeface="+mn-cs"/>
              </a:rPr>
              <a:t> connectivity strength in </a:t>
            </a:r>
            <a:r>
              <a:rPr lang="en-US" altLang="ko-KR" sz="1200" kern="1200" dirty="0" err="1">
                <a:solidFill>
                  <a:schemeClr val="tx1"/>
                </a:solidFill>
                <a:effectLst/>
                <a:latin typeface="+mn-lt"/>
                <a:ea typeface="+mn-ea"/>
                <a:cs typeface="+mn-cs"/>
              </a:rPr>
              <a:t>rsfMRI</a:t>
            </a:r>
            <a:r>
              <a:rPr lang="en-US" altLang="ko-KR" sz="1200" kern="1200" dirty="0">
                <a:solidFill>
                  <a:schemeClr val="tx1"/>
                </a:solidFill>
                <a:effectLst/>
                <a:latin typeface="+mn-lt"/>
                <a:ea typeface="+mn-ea"/>
                <a:cs typeface="+mn-cs"/>
              </a:rPr>
              <a:t> after controlling for the effect of age, sex, and education (</a:t>
            </a:r>
            <a:r>
              <a:rPr lang="en-US" altLang="ko-KR" sz="1200" i="1" kern="1200" dirty="0">
                <a:solidFill>
                  <a:schemeClr val="tx1"/>
                </a:solidFill>
                <a:effectLst/>
                <a:latin typeface="+mn-lt"/>
                <a:ea typeface="+mn-ea"/>
                <a:cs typeface="+mn-cs"/>
              </a:rPr>
              <a:t>r</a:t>
            </a:r>
            <a:r>
              <a:rPr lang="en-US" altLang="ko-KR" sz="1200" kern="1200" dirty="0">
                <a:solidFill>
                  <a:schemeClr val="tx1"/>
                </a:solidFill>
                <a:effectLst/>
                <a:latin typeface="+mn-lt"/>
                <a:ea typeface="+mn-ea"/>
                <a:cs typeface="+mn-cs"/>
              </a:rPr>
              <a:t> = -0.294, </a:t>
            </a:r>
            <a:r>
              <a:rPr lang="en-US" altLang="ko-KR" sz="1200" i="1" kern="1200" dirty="0">
                <a:solidFill>
                  <a:schemeClr val="tx1"/>
                </a:solidFill>
                <a:effectLst/>
                <a:latin typeface="+mn-lt"/>
                <a:ea typeface="+mn-ea"/>
                <a:cs typeface="+mn-cs"/>
              </a:rPr>
              <a:t>p</a:t>
            </a:r>
            <a:r>
              <a:rPr lang="en-US" altLang="ko-KR" sz="1200" kern="1200" dirty="0">
                <a:solidFill>
                  <a:schemeClr val="tx1"/>
                </a:solidFill>
                <a:effectLst/>
                <a:latin typeface="+mn-lt"/>
                <a:ea typeface="+mn-ea"/>
                <a:cs typeface="+mn-cs"/>
              </a:rPr>
              <a:t> = 0.006).</a:t>
            </a:r>
          </a:p>
          <a:p>
            <a:endParaRPr lang="en-US"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17</a:t>
            </a:fld>
            <a:endParaRPr lang="ko-KR" altLang="en-US"/>
          </a:p>
        </p:txBody>
      </p:sp>
    </p:spTree>
    <p:extLst>
      <p:ext uri="{BB962C8B-B14F-4D97-AF65-F5344CB8AC3E}">
        <p14:creationId xmlns:p14="http://schemas.microsoft.com/office/powerpoint/2010/main" val="662451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18</a:t>
            </a:fld>
            <a:endParaRPr lang="ko-KR" altLang="en-US"/>
          </a:p>
        </p:txBody>
      </p:sp>
    </p:spTree>
    <p:extLst>
      <p:ext uri="{BB962C8B-B14F-4D97-AF65-F5344CB8AC3E}">
        <p14:creationId xmlns:p14="http://schemas.microsoft.com/office/powerpoint/2010/main" val="323845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Today my presentation is all about Aging, Social Anxiety, and Fear of negative evaluation</a:t>
            </a:r>
            <a:endParaRPr lang="ko-KR" altLang="en-US" dirty="0"/>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2</a:t>
            </a:fld>
            <a:endParaRPr lang="ko-KR" altLang="en-US"/>
          </a:p>
        </p:txBody>
      </p:sp>
    </p:spTree>
    <p:extLst>
      <p:ext uri="{BB962C8B-B14F-4D97-AF65-F5344CB8AC3E}">
        <p14:creationId xmlns:p14="http://schemas.microsoft.com/office/powerpoint/2010/main" val="236066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 will be following this contents order – introduction, methods, and results </a:t>
            </a:r>
            <a:endParaRPr lang="ko-KR" altLang="en-US" dirty="0"/>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3</a:t>
            </a:fld>
            <a:endParaRPr lang="ko-KR" altLang="en-US"/>
          </a:p>
        </p:txBody>
      </p:sp>
    </p:spTree>
    <p:extLst>
      <p:ext uri="{BB962C8B-B14F-4D97-AF65-F5344CB8AC3E}">
        <p14:creationId xmlns:p14="http://schemas.microsoft.com/office/powerpoint/2010/main" val="45593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 first, Introduction</a:t>
            </a:r>
            <a:endParaRPr lang="ko-KR" altLang="en-US" dirty="0"/>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4</a:t>
            </a:fld>
            <a:endParaRPr lang="ko-KR" altLang="en-US"/>
          </a:p>
        </p:txBody>
      </p:sp>
    </p:spTree>
    <p:extLst>
      <p:ext uri="{BB962C8B-B14F-4D97-AF65-F5344CB8AC3E}">
        <p14:creationId xmlns:p14="http://schemas.microsoft.com/office/powerpoint/2010/main" val="142051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Humans are social beings.</a:t>
            </a:r>
          </a:p>
          <a:p>
            <a:r>
              <a:rPr lang="en-US" altLang="ko-KR" dirty="0"/>
              <a:t>People, we rely on group life for our health, well-being, comfort, and other positive outcomes.</a:t>
            </a:r>
          </a:p>
          <a:p>
            <a:r>
              <a:rPr lang="en-US" altLang="ko-KR" dirty="0"/>
              <a:t>Being accepted into a social group is therefore an almost indispensable goal of human striving.</a:t>
            </a:r>
          </a:p>
          <a:p>
            <a:endParaRPr lang="ko-KR" altLang="en-US" dirty="0"/>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5</a:t>
            </a:fld>
            <a:endParaRPr lang="ko-KR" altLang="en-US"/>
          </a:p>
        </p:txBody>
      </p:sp>
    </p:spTree>
    <p:extLst>
      <p:ext uri="{BB962C8B-B14F-4D97-AF65-F5344CB8AC3E}">
        <p14:creationId xmlns:p14="http://schemas.microsoft.com/office/powerpoint/2010/main" val="272063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Obtaining such acceptance is however, a long and difficult task that may entail years of learning how to behave in socially acceptable ways, acquiring marketable skills, cultivating good relationships, and building a favorable reputation.</a:t>
            </a:r>
          </a:p>
          <a:p>
            <a:r>
              <a:rPr lang="en-US" altLang="ko-KR" dirty="0"/>
              <a:t>To succeed at those endeavors, people must have an effective capacity for altering their behavior so as to conform to externally and socially defined standard.</a:t>
            </a:r>
          </a:p>
          <a:p>
            <a:r>
              <a:rPr lang="en-US" altLang="ko-KR" dirty="0"/>
              <a:t>Despite such complicate and troublesome process, humans beings long for the acceptance. </a:t>
            </a:r>
          </a:p>
          <a:p>
            <a:r>
              <a:rPr lang="en-US" altLang="ko-KR" dirty="0"/>
              <a:t>Because human beings are social animals.</a:t>
            </a:r>
          </a:p>
          <a:p>
            <a:endParaRPr lang="en-US" altLang="ko-KR" dirty="0"/>
          </a:p>
          <a:p>
            <a:r>
              <a:rPr lang="en-US" altLang="ko-KR" dirty="0"/>
              <a:t>Therefore, we are afraid of getting negative feedbacks and get socially excluded.</a:t>
            </a:r>
          </a:p>
          <a:p>
            <a:endParaRPr lang="en-US" altLang="ko-KR" dirty="0"/>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6</a:t>
            </a:fld>
            <a:endParaRPr lang="ko-KR" altLang="en-US"/>
          </a:p>
        </p:txBody>
      </p:sp>
    </p:spTree>
    <p:extLst>
      <p:ext uri="{BB962C8B-B14F-4D97-AF65-F5344CB8AC3E}">
        <p14:creationId xmlns:p14="http://schemas.microsoft.com/office/powerpoint/2010/main" val="3907751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We all know the feeling of being nervous or uncomfortable in a social situation. Maybe everyone in here has clammed up when meeting someone new or gotten sweaty palms before making a big presentation. </a:t>
            </a:r>
          </a:p>
          <a:p>
            <a:r>
              <a:rPr lang="en-US" altLang="ko-KR" sz="1200" b="0" i="0" kern="1200" dirty="0">
                <a:solidFill>
                  <a:schemeClr val="tx1"/>
                </a:solidFill>
                <a:effectLst/>
                <a:latin typeface="+mn-lt"/>
                <a:ea typeface="+mn-ea"/>
                <a:cs typeface="+mn-cs"/>
              </a:rPr>
              <a:t>Public speaking or walking into a roomful of strangers is not exactly thrilling for everybody, but most people can get through it.</a:t>
            </a:r>
          </a:p>
          <a:p>
            <a:endParaRPr lang="en-US" altLang="ko-KR"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However, if someone has </a:t>
            </a:r>
            <a:r>
              <a:rPr lang="en-US" altLang="ko-KR" sz="1200" b="0" i="0" u="none" strike="noStrike" kern="1200" dirty="0">
                <a:solidFill>
                  <a:schemeClr val="tx1"/>
                </a:solidFill>
                <a:effectLst/>
                <a:latin typeface="+mn-lt"/>
                <a:ea typeface="+mn-ea"/>
                <a:cs typeface="+mn-cs"/>
                <a:hlinkClick r:id="rId3"/>
              </a:rPr>
              <a:t>social anxiety disorder</a:t>
            </a:r>
            <a:r>
              <a:rPr lang="en-US" altLang="ko-KR" sz="1200" b="0" i="0" kern="1200" dirty="0">
                <a:solidFill>
                  <a:schemeClr val="tx1"/>
                </a:solidFill>
                <a:effectLst/>
                <a:latin typeface="+mn-lt"/>
                <a:ea typeface="+mn-ea"/>
                <a:cs typeface="+mn-cs"/>
              </a:rPr>
              <a:t>, the stress of these situations is too much to handle. </a:t>
            </a:r>
          </a:p>
          <a:p>
            <a:r>
              <a:rPr lang="en-US" altLang="ko-KR" sz="1200" b="0" i="0" kern="1200" dirty="0">
                <a:solidFill>
                  <a:schemeClr val="tx1"/>
                </a:solidFill>
                <a:effectLst/>
                <a:latin typeface="+mn-lt"/>
                <a:ea typeface="+mn-ea"/>
                <a:cs typeface="+mn-cs"/>
              </a:rPr>
              <a:t>People with social anxiety disorder might avoid all social contacts because things that other people consider “normal” -- like making small talk and eye contact -- make them so uncomfortable. </a:t>
            </a:r>
          </a:p>
          <a:p>
            <a:r>
              <a:rPr lang="en-US" altLang="ko-KR" sz="1200" b="0" i="0" kern="1200" dirty="0">
                <a:solidFill>
                  <a:schemeClr val="tx1"/>
                </a:solidFill>
                <a:effectLst/>
                <a:latin typeface="+mn-lt"/>
                <a:ea typeface="+mn-ea"/>
                <a:cs typeface="+mn-cs"/>
              </a:rPr>
              <a:t>All aspects of their life, not just the social, could start to fall apart.</a:t>
            </a:r>
          </a:p>
          <a:p>
            <a:endParaRPr lang="en-US" altLang="ko-KR" sz="1200" b="0" i="0" kern="1200" dirty="0">
              <a:solidFill>
                <a:schemeClr val="tx1"/>
              </a:solidFill>
              <a:effectLst/>
              <a:latin typeface="+mn-lt"/>
              <a:ea typeface="+mn-ea"/>
              <a:cs typeface="+mn-cs"/>
            </a:endParaRPr>
          </a:p>
          <a:p>
            <a:r>
              <a:rPr lang="en-US" altLang="ko-KR" sz="1200" b="0" i="0" u="none" strike="noStrike" kern="1200" dirty="0">
                <a:solidFill>
                  <a:schemeClr val="tx1"/>
                </a:solidFill>
                <a:effectLst/>
                <a:latin typeface="+mn-lt"/>
                <a:ea typeface="+mn-ea"/>
                <a:cs typeface="+mn-cs"/>
                <a:hlinkClick r:id="rId4"/>
              </a:rPr>
              <a:t>Social anxiety disorder</a:t>
            </a:r>
            <a:r>
              <a:rPr lang="en-US" altLang="ko-KR" sz="1200" b="0" i="0" kern="1200" dirty="0">
                <a:solidFill>
                  <a:schemeClr val="tx1"/>
                </a:solidFill>
                <a:effectLst/>
                <a:latin typeface="+mn-lt"/>
                <a:ea typeface="+mn-ea"/>
                <a:cs typeface="+mn-cs"/>
              </a:rPr>
              <a:t> (also known as social phobia) is one of the most common mental disorders.</a:t>
            </a:r>
          </a:p>
          <a:p>
            <a:r>
              <a:rPr lang="en-US" altLang="ko-KR" sz="1200" b="0" i="0" kern="1200" dirty="0">
                <a:solidFill>
                  <a:schemeClr val="tx1"/>
                </a:solidFill>
                <a:effectLst/>
                <a:latin typeface="+mn-lt"/>
                <a:ea typeface="+mn-ea"/>
                <a:cs typeface="+mn-cs"/>
              </a:rPr>
              <a:t>It is an intense, persistent fear of being watched and judged by others. This fear can affect work, school, and your other day-to-day activities. It can even make it hard to make and keep friends. </a:t>
            </a:r>
          </a:p>
          <a:p>
            <a:endParaRPr lang="en-US" altLang="ko-KR"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A person with social anxiety disorder feels symptoms of anxiety or fear in certain or all social situations, such as meeting new people, dating, being on a job interview, answering a question in class, or having to talk to a cashier in a store. Doing everyday things in front of people—such as eating or drinking in front of others or using a public restroom—also causes anxiety or fear. The person is afraid that he or she will be humiliated, judged, and rejected. In other words, </a:t>
            </a:r>
            <a:r>
              <a:rPr lang="en-US" altLang="ko-KR" sz="1200" b="1" kern="1200" dirty="0">
                <a:solidFill>
                  <a:schemeClr val="tx1"/>
                </a:solidFill>
                <a:effectLst/>
                <a:latin typeface="+mn-lt"/>
                <a:ea typeface="+mn-ea"/>
                <a:cs typeface="+mn-cs"/>
              </a:rPr>
              <a:t>Increase in fear of getting negative evaluation is frequently observed in social anxiety disorder (SAD) </a:t>
            </a:r>
            <a:endParaRPr lang="en-US" altLang="ko-KR"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The fear that people with social anxiety disorder have in social situations is so strong that they feel it is beyond their ability to control. As a result, it gets in the way of going to work, attending school, or doing everyday things. People with social anxiety disorder may worry about these and other things for weeks before they happen. Sometimes, they end up staying away from places or events where they think they might have to do something that will embarrass them.</a:t>
            </a:r>
          </a:p>
          <a:p>
            <a:endParaRPr lang="en-US" altLang="ko-KR" dirty="0"/>
          </a:p>
          <a:p>
            <a:endParaRPr lang="en-US" altLang="ko-KR" dirty="0"/>
          </a:p>
          <a:p>
            <a:endParaRPr lang="en-US" altLang="ko-KR" dirty="0"/>
          </a:p>
          <a:p>
            <a:pPr fontAlgn="base"/>
            <a:r>
              <a:rPr lang="en-US" altLang="ko-KR" sz="1200" b="0" i="0" kern="1200" dirty="0">
                <a:solidFill>
                  <a:schemeClr val="tx1"/>
                </a:solidFill>
                <a:effectLst/>
                <a:latin typeface="+mn-lt"/>
                <a:ea typeface="+mn-ea"/>
                <a:cs typeface="+mn-cs"/>
              </a:rPr>
              <a:t>**The Current DSM-5  Definition:</a:t>
            </a:r>
          </a:p>
          <a:p>
            <a:pPr fontAlgn="base"/>
            <a:r>
              <a:rPr lang="en-US" altLang="ko-KR" sz="1200" b="0" i="0" kern="1200" dirty="0">
                <a:solidFill>
                  <a:schemeClr val="tx1"/>
                </a:solidFill>
                <a:effectLst/>
                <a:latin typeface="+mn-lt"/>
                <a:ea typeface="+mn-ea"/>
                <a:cs typeface="+mn-cs"/>
              </a:rPr>
              <a:t>A.  A persistent fear of one or more social or performance situations in which the person is exposed to unfamiliar people or to possible scrutiny by others. The individual fears that he or she will act in a way (or show anxiety </a:t>
            </a:r>
            <a:r>
              <a:rPr lang="en-US" altLang="ko-KR" sz="1200" b="0" i="0" u="sng" kern="1200" dirty="0">
                <a:solidFill>
                  <a:schemeClr val="tx1"/>
                </a:solidFill>
                <a:effectLst/>
                <a:latin typeface="+mn-lt"/>
                <a:ea typeface="+mn-ea"/>
                <a:cs typeface="+mn-cs"/>
                <a:hlinkClick r:id="rId5"/>
              </a:rPr>
              <a:t>symptoms</a:t>
            </a:r>
            <a:r>
              <a:rPr lang="en-US" altLang="ko-KR" sz="1200" b="0" i="0" kern="1200" dirty="0">
                <a:solidFill>
                  <a:schemeClr val="tx1"/>
                </a:solidFill>
                <a:effectLst/>
                <a:latin typeface="+mn-lt"/>
                <a:ea typeface="+mn-ea"/>
                <a:cs typeface="+mn-cs"/>
              </a:rPr>
              <a:t>) that will be embarrassing and humiliating.</a:t>
            </a:r>
          </a:p>
          <a:p>
            <a:pPr fontAlgn="base"/>
            <a:r>
              <a:rPr lang="en-US" altLang="ko-KR" sz="1200" b="0" i="0" kern="1200" dirty="0">
                <a:solidFill>
                  <a:schemeClr val="tx1"/>
                </a:solidFill>
                <a:effectLst/>
                <a:latin typeface="+mn-lt"/>
                <a:ea typeface="+mn-ea"/>
                <a:cs typeface="+mn-cs"/>
              </a:rPr>
              <a:t>B.  Exposure to the feared situation almost invariably provokes anxiety, which may take the form of a situationally bound or situationally pre-disposed Panic Attack.  </a:t>
            </a:r>
          </a:p>
          <a:p>
            <a:pPr fontAlgn="base"/>
            <a:r>
              <a:rPr lang="en-US" altLang="ko-KR" sz="1200" b="0" i="0" kern="1200" dirty="0">
                <a:solidFill>
                  <a:schemeClr val="tx1"/>
                </a:solidFill>
                <a:effectLst/>
                <a:latin typeface="+mn-lt"/>
                <a:ea typeface="+mn-ea"/>
                <a:cs typeface="+mn-cs"/>
              </a:rPr>
              <a:t>C.  The person recognizes that this fear is unreasonable or excessive.</a:t>
            </a:r>
          </a:p>
          <a:p>
            <a:pPr fontAlgn="base"/>
            <a:r>
              <a:rPr lang="en-US" altLang="ko-KR" sz="1200" b="0" i="0" kern="1200" dirty="0">
                <a:solidFill>
                  <a:schemeClr val="tx1"/>
                </a:solidFill>
                <a:effectLst/>
                <a:latin typeface="+mn-lt"/>
                <a:ea typeface="+mn-ea"/>
                <a:cs typeface="+mn-cs"/>
              </a:rPr>
              <a:t>D.  The feared situations are avoided or else are endured with intense anxiety and distress.</a:t>
            </a:r>
          </a:p>
          <a:p>
            <a:pPr fontAlgn="base"/>
            <a:r>
              <a:rPr lang="en-US" altLang="ko-KR" sz="1200" b="0" i="0" kern="1200" dirty="0">
                <a:solidFill>
                  <a:schemeClr val="tx1"/>
                </a:solidFill>
                <a:effectLst/>
                <a:latin typeface="+mn-lt"/>
                <a:ea typeface="+mn-ea"/>
                <a:cs typeface="+mn-cs"/>
              </a:rPr>
              <a:t>E.  The avoidance, anxious anticipation, or distress in the feared social or performance situation(s) interferes significantly with the person's normal routine, occupational (academic) functioning, or social activities or relationships, or there is marked distress about having the phobia.</a:t>
            </a:r>
          </a:p>
          <a:p>
            <a:pPr fontAlgn="base"/>
            <a:r>
              <a:rPr lang="en-US" altLang="ko-KR" sz="1200" b="0" i="0" kern="1200" dirty="0">
                <a:solidFill>
                  <a:schemeClr val="tx1"/>
                </a:solidFill>
                <a:effectLst/>
                <a:latin typeface="+mn-lt"/>
                <a:ea typeface="+mn-ea"/>
                <a:cs typeface="+mn-cs"/>
              </a:rPr>
              <a:t>F.  The fear, anxiety, or avoidance is persistent, typically lasting 6 or more months.</a:t>
            </a:r>
          </a:p>
          <a:p>
            <a:pPr fontAlgn="base"/>
            <a:r>
              <a:rPr lang="en-US" altLang="ko-KR" sz="1200" b="0" i="0" kern="1200" dirty="0">
                <a:solidFill>
                  <a:schemeClr val="tx1"/>
                </a:solidFill>
                <a:effectLst/>
                <a:latin typeface="+mn-lt"/>
                <a:ea typeface="+mn-ea"/>
                <a:cs typeface="+mn-cs"/>
              </a:rPr>
              <a:t>G. The fear or avoidance is not due to direct physiological effects of a substance (e.g., drugs, medications) or a general medical condition not better accounted for by another mental disorder...</a:t>
            </a:r>
          </a:p>
          <a:p>
            <a:endParaRPr lang="en-US" altLang="ko-KR" dirty="0"/>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7</a:t>
            </a:fld>
            <a:endParaRPr lang="ko-KR" altLang="en-US"/>
          </a:p>
        </p:txBody>
      </p:sp>
    </p:spTree>
    <p:extLst>
      <p:ext uri="{BB962C8B-B14F-4D97-AF65-F5344CB8AC3E}">
        <p14:creationId xmlns:p14="http://schemas.microsoft.com/office/powerpoint/2010/main" val="271940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8</a:t>
            </a:fld>
            <a:endParaRPr lang="ko-KR" altLang="en-US"/>
          </a:p>
        </p:txBody>
      </p:sp>
    </p:spTree>
    <p:extLst>
      <p:ext uri="{BB962C8B-B14F-4D97-AF65-F5344CB8AC3E}">
        <p14:creationId xmlns:p14="http://schemas.microsoft.com/office/powerpoint/2010/main" val="1201662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kern="1200" dirty="0">
                <a:solidFill>
                  <a:schemeClr val="tx1"/>
                </a:solidFill>
                <a:effectLst/>
                <a:latin typeface="+mn-lt"/>
                <a:ea typeface="+mn-ea"/>
                <a:cs typeface="+mn-cs"/>
              </a:rPr>
              <a:t>Despite such increase in number of people who are suffering from social anxiety disorder, so far, not many studies have been conducted in South Korea.</a:t>
            </a:r>
          </a:p>
          <a:p>
            <a:r>
              <a:rPr lang="en-US" altLang="ko-KR" sz="1200" b="0" kern="1200" dirty="0">
                <a:solidFill>
                  <a:schemeClr val="tx1"/>
                </a:solidFill>
                <a:effectLst/>
                <a:latin typeface="+mn-lt"/>
                <a:ea typeface="+mn-ea"/>
                <a:cs typeface="+mn-cs"/>
              </a:rPr>
              <a:t>Also, increase in fear of getting negative evaluation is frequently observed in social anxiety disorder (SAD) and it is accompanied by an altered brain functional connectivity pattern. Considering that the symptoms of SAD can develop on a spectrum ranging from mild non-clinical behavior to severe clinical manifestation, investigating the underlying neural mechanism of fear of negative evaluation in non-clinical sample is important. </a:t>
            </a:r>
          </a:p>
        </p:txBody>
      </p:sp>
      <p:sp>
        <p:nvSpPr>
          <p:cNvPr id="4" name="슬라이드 번호 개체 틀 3"/>
          <p:cNvSpPr>
            <a:spLocks noGrp="1"/>
          </p:cNvSpPr>
          <p:nvPr>
            <p:ph type="sldNum" sz="quarter" idx="5"/>
          </p:nvPr>
        </p:nvSpPr>
        <p:spPr/>
        <p:txBody>
          <a:bodyPr/>
          <a:lstStyle/>
          <a:p>
            <a:fld id="{1F667276-D587-4D00-B1F8-B0487E6F68A4}" type="slidenum">
              <a:rPr lang="ko-KR" altLang="en-US" smtClean="0"/>
              <a:t>9</a:t>
            </a:fld>
            <a:endParaRPr lang="ko-KR" altLang="en-US"/>
          </a:p>
        </p:txBody>
      </p:sp>
    </p:spTree>
    <p:extLst>
      <p:ext uri="{BB962C8B-B14F-4D97-AF65-F5344CB8AC3E}">
        <p14:creationId xmlns:p14="http://schemas.microsoft.com/office/powerpoint/2010/main" val="184084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55C68A2-B1B4-429D-A94C-E1A96B086D54}"/>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2861F546-19C9-4187-96CB-E5083DE2A5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990CA487-BBA5-4461-94EF-A922656CDCE0}"/>
              </a:ext>
            </a:extLst>
          </p:cNvPr>
          <p:cNvSpPr>
            <a:spLocks noGrp="1"/>
          </p:cNvSpPr>
          <p:nvPr>
            <p:ph type="dt" sz="half" idx="10"/>
          </p:nvPr>
        </p:nvSpPr>
        <p:spPr/>
        <p:txBody>
          <a:bodyPr/>
          <a:lstStyle/>
          <a:p>
            <a:fld id="{C232F1DB-580D-4C78-9091-578679FDEF2F}" type="datetimeFigureOut">
              <a:rPr lang="ko-KR" altLang="en-US" smtClean="0"/>
              <a:t>2020-05-01</a:t>
            </a:fld>
            <a:endParaRPr lang="ko-KR" altLang="en-US"/>
          </a:p>
        </p:txBody>
      </p:sp>
      <p:sp>
        <p:nvSpPr>
          <p:cNvPr id="5" name="바닥글 개체 틀 4">
            <a:extLst>
              <a:ext uri="{FF2B5EF4-FFF2-40B4-BE49-F238E27FC236}">
                <a16:creationId xmlns:a16="http://schemas.microsoft.com/office/drawing/2014/main" id="{CDD7BB73-35E5-41F7-AE37-777A030CCFB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6FBECCE-40EC-40AD-809B-384638338C1C}"/>
              </a:ext>
            </a:extLst>
          </p:cNvPr>
          <p:cNvSpPr>
            <a:spLocks noGrp="1"/>
          </p:cNvSpPr>
          <p:nvPr>
            <p:ph type="sldNum" sz="quarter" idx="12"/>
          </p:nvPr>
        </p:nvSpPr>
        <p:spPr/>
        <p:txBody>
          <a:bodyPr/>
          <a:lstStyle/>
          <a:p>
            <a:fld id="{6EA0FA2C-B88F-48AF-834A-4AC442F3DFC7}" type="slidenum">
              <a:rPr lang="ko-KR" altLang="en-US" smtClean="0"/>
              <a:t>‹#›</a:t>
            </a:fld>
            <a:endParaRPr lang="ko-KR" altLang="en-US"/>
          </a:p>
        </p:txBody>
      </p:sp>
    </p:spTree>
    <p:extLst>
      <p:ext uri="{BB962C8B-B14F-4D97-AF65-F5344CB8AC3E}">
        <p14:creationId xmlns:p14="http://schemas.microsoft.com/office/powerpoint/2010/main" val="1280551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2BD1CC8-03F0-43B3-AFFB-02FC5742C1A8}"/>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8EE9FEF6-B379-4198-9533-902A8394E10E}"/>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FA70FF25-6110-41DA-B2EC-DCC5873E8008}"/>
              </a:ext>
            </a:extLst>
          </p:cNvPr>
          <p:cNvSpPr>
            <a:spLocks noGrp="1"/>
          </p:cNvSpPr>
          <p:nvPr>
            <p:ph type="dt" sz="half" idx="10"/>
          </p:nvPr>
        </p:nvSpPr>
        <p:spPr/>
        <p:txBody>
          <a:bodyPr/>
          <a:lstStyle/>
          <a:p>
            <a:fld id="{C232F1DB-580D-4C78-9091-578679FDEF2F}" type="datetimeFigureOut">
              <a:rPr lang="ko-KR" altLang="en-US" smtClean="0"/>
              <a:t>2020-05-01</a:t>
            </a:fld>
            <a:endParaRPr lang="ko-KR" altLang="en-US"/>
          </a:p>
        </p:txBody>
      </p:sp>
      <p:sp>
        <p:nvSpPr>
          <p:cNvPr id="5" name="바닥글 개체 틀 4">
            <a:extLst>
              <a:ext uri="{FF2B5EF4-FFF2-40B4-BE49-F238E27FC236}">
                <a16:creationId xmlns:a16="http://schemas.microsoft.com/office/drawing/2014/main" id="{FC18730E-90D4-4D84-86A9-4510A3030F7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4E49D7B-E0F3-4385-9474-7D916E47D6D0}"/>
              </a:ext>
            </a:extLst>
          </p:cNvPr>
          <p:cNvSpPr>
            <a:spLocks noGrp="1"/>
          </p:cNvSpPr>
          <p:nvPr>
            <p:ph type="sldNum" sz="quarter" idx="12"/>
          </p:nvPr>
        </p:nvSpPr>
        <p:spPr/>
        <p:txBody>
          <a:bodyPr/>
          <a:lstStyle/>
          <a:p>
            <a:fld id="{6EA0FA2C-B88F-48AF-834A-4AC442F3DFC7}" type="slidenum">
              <a:rPr lang="ko-KR" altLang="en-US" smtClean="0"/>
              <a:t>‹#›</a:t>
            </a:fld>
            <a:endParaRPr lang="ko-KR" altLang="en-US"/>
          </a:p>
        </p:txBody>
      </p:sp>
    </p:spTree>
    <p:extLst>
      <p:ext uri="{BB962C8B-B14F-4D97-AF65-F5344CB8AC3E}">
        <p14:creationId xmlns:p14="http://schemas.microsoft.com/office/powerpoint/2010/main" val="191914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E1867939-B951-4FA1-98D1-127F9B0B8463}"/>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3C761D11-87DA-4B29-9CFE-5CD757F11AE4}"/>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F170704A-C865-4FF0-87B0-5A4C28A78989}"/>
              </a:ext>
            </a:extLst>
          </p:cNvPr>
          <p:cNvSpPr>
            <a:spLocks noGrp="1"/>
          </p:cNvSpPr>
          <p:nvPr>
            <p:ph type="dt" sz="half" idx="10"/>
          </p:nvPr>
        </p:nvSpPr>
        <p:spPr/>
        <p:txBody>
          <a:bodyPr/>
          <a:lstStyle/>
          <a:p>
            <a:fld id="{C232F1DB-580D-4C78-9091-578679FDEF2F}" type="datetimeFigureOut">
              <a:rPr lang="ko-KR" altLang="en-US" smtClean="0"/>
              <a:t>2020-05-01</a:t>
            </a:fld>
            <a:endParaRPr lang="ko-KR" altLang="en-US"/>
          </a:p>
        </p:txBody>
      </p:sp>
      <p:sp>
        <p:nvSpPr>
          <p:cNvPr id="5" name="바닥글 개체 틀 4">
            <a:extLst>
              <a:ext uri="{FF2B5EF4-FFF2-40B4-BE49-F238E27FC236}">
                <a16:creationId xmlns:a16="http://schemas.microsoft.com/office/drawing/2014/main" id="{6FBA3A77-6F42-4432-B7F2-8B12E245B8C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D232DEFA-E0AA-4E45-8617-49A6BBF50AF7}"/>
              </a:ext>
            </a:extLst>
          </p:cNvPr>
          <p:cNvSpPr>
            <a:spLocks noGrp="1"/>
          </p:cNvSpPr>
          <p:nvPr>
            <p:ph type="sldNum" sz="quarter" idx="12"/>
          </p:nvPr>
        </p:nvSpPr>
        <p:spPr/>
        <p:txBody>
          <a:bodyPr/>
          <a:lstStyle/>
          <a:p>
            <a:fld id="{6EA0FA2C-B88F-48AF-834A-4AC442F3DFC7}" type="slidenum">
              <a:rPr lang="ko-KR" altLang="en-US" smtClean="0"/>
              <a:t>‹#›</a:t>
            </a:fld>
            <a:endParaRPr lang="ko-KR" altLang="en-US"/>
          </a:p>
        </p:txBody>
      </p:sp>
    </p:spTree>
    <p:extLst>
      <p:ext uri="{BB962C8B-B14F-4D97-AF65-F5344CB8AC3E}">
        <p14:creationId xmlns:p14="http://schemas.microsoft.com/office/powerpoint/2010/main" val="3523846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58145-5A85-4597-99CE-CBD829BBD2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30AD1D-6977-45EF-BFE1-D5FEC6623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4F590E-8676-4BD3-B744-EF739547E8C2}"/>
              </a:ext>
            </a:extLst>
          </p:cNvPr>
          <p:cNvSpPr>
            <a:spLocks noGrp="1"/>
          </p:cNvSpPr>
          <p:nvPr>
            <p:ph type="dt" sz="half" idx="10"/>
          </p:nvPr>
        </p:nvSpPr>
        <p:spPr/>
        <p:txBody>
          <a:bodyPr/>
          <a:lstStyle/>
          <a:p>
            <a:fld id="{1D722DCC-08AD-441B-B599-DED4F1FC8BD7}" type="datetimeFigureOut">
              <a:rPr lang="en-US" smtClean="0"/>
              <a:t>5/1/2020</a:t>
            </a:fld>
            <a:endParaRPr lang="en-US"/>
          </a:p>
        </p:txBody>
      </p:sp>
      <p:sp>
        <p:nvSpPr>
          <p:cNvPr id="5" name="Footer Placeholder 4">
            <a:extLst>
              <a:ext uri="{FF2B5EF4-FFF2-40B4-BE49-F238E27FC236}">
                <a16:creationId xmlns:a16="http://schemas.microsoft.com/office/drawing/2014/main" id="{7986F301-DBDE-4321-82B5-BCEF1451C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7B02C-33C0-485E-AF68-26699ECB058B}"/>
              </a:ext>
            </a:extLst>
          </p:cNvPr>
          <p:cNvSpPr>
            <a:spLocks noGrp="1"/>
          </p:cNvSpPr>
          <p:nvPr>
            <p:ph type="sldNum" sz="quarter" idx="12"/>
          </p:nvPr>
        </p:nvSpPr>
        <p:spPr/>
        <p:txBody>
          <a:bodyPr/>
          <a:lstStyle/>
          <a:p>
            <a:fld id="{76EE869C-B22B-49CE-86BC-850A44B80DA2}" type="slidenum">
              <a:rPr lang="en-US" smtClean="0"/>
              <a:t>‹#›</a:t>
            </a:fld>
            <a:endParaRPr lang="en-US"/>
          </a:p>
        </p:txBody>
      </p:sp>
    </p:spTree>
    <p:extLst>
      <p:ext uri="{BB962C8B-B14F-4D97-AF65-F5344CB8AC3E}">
        <p14:creationId xmlns:p14="http://schemas.microsoft.com/office/powerpoint/2010/main" val="3907619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2A55-DA36-46BB-AFA5-E6B00FAC4B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8790D0-2EE3-424C-955E-E5FC64DB70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38B12-7C11-4421-8B02-6808151EEA01}"/>
              </a:ext>
            </a:extLst>
          </p:cNvPr>
          <p:cNvSpPr>
            <a:spLocks noGrp="1"/>
          </p:cNvSpPr>
          <p:nvPr>
            <p:ph type="dt" sz="half" idx="10"/>
          </p:nvPr>
        </p:nvSpPr>
        <p:spPr/>
        <p:txBody>
          <a:bodyPr/>
          <a:lstStyle/>
          <a:p>
            <a:fld id="{1D722DCC-08AD-441B-B599-DED4F1FC8BD7}" type="datetimeFigureOut">
              <a:rPr lang="en-US" smtClean="0"/>
              <a:t>5/1/2020</a:t>
            </a:fld>
            <a:endParaRPr lang="en-US"/>
          </a:p>
        </p:txBody>
      </p:sp>
      <p:sp>
        <p:nvSpPr>
          <p:cNvPr id="5" name="Footer Placeholder 4">
            <a:extLst>
              <a:ext uri="{FF2B5EF4-FFF2-40B4-BE49-F238E27FC236}">
                <a16:creationId xmlns:a16="http://schemas.microsoft.com/office/drawing/2014/main" id="{9A32284E-C273-40E6-B235-6313D0DD3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0B647-1E92-45E8-91FE-557D9C5311E0}"/>
              </a:ext>
            </a:extLst>
          </p:cNvPr>
          <p:cNvSpPr>
            <a:spLocks noGrp="1"/>
          </p:cNvSpPr>
          <p:nvPr>
            <p:ph type="sldNum" sz="quarter" idx="12"/>
          </p:nvPr>
        </p:nvSpPr>
        <p:spPr/>
        <p:txBody>
          <a:bodyPr/>
          <a:lstStyle/>
          <a:p>
            <a:fld id="{76EE869C-B22B-49CE-86BC-850A44B80DA2}" type="slidenum">
              <a:rPr lang="en-US" smtClean="0"/>
              <a:t>‹#›</a:t>
            </a:fld>
            <a:endParaRPr lang="en-US"/>
          </a:p>
        </p:txBody>
      </p:sp>
    </p:spTree>
    <p:extLst>
      <p:ext uri="{BB962C8B-B14F-4D97-AF65-F5344CB8AC3E}">
        <p14:creationId xmlns:p14="http://schemas.microsoft.com/office/powerpoint/2010/main" val="1631759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8212-56BC-427E-B5BE-AA1A3A4ABF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6FAA57-B182-44C1-8118-F089BF2757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8A3B93-561C-4549-93F3-D442686A2D6F}"/>
              </a:ext>
            </a:extLst>
          </p:cNvPr>
          <p:cNvSpPr>
            <a:spLocks noGrp="1"/>
          </p:cNvSpPr>
          <p:nvPr>
            <p:ph type="dt" sz="half" idx="10"/>
          </p:nvPr>
        </p:nvSpPr>
        <p:spPr/>
        <p:txBody>
          <a:bodyPr/>
          <a:lstStyle/>
          <a:p>
            <a:fld id="{1D722DCC-08AD-441B-B599-DED4F1FC8BD7}" type="datetimeFigureOut">
              <a:rPr lang="en-US" smtClean="0"/>
              <a:t>5/1/2020</a:t>
            </a:fld>
            <a:endParaRPr lang="en-US"/>
          </a:p>
        </p:txBody>
      </p:sp>
      <p:sp>
        <p:nvSpPr>
          <p:cNvPr id="5" name="Footer Placeholder 4">
            <a:extLst>
              <a:ext uri="{FF2B5EF4-FFF2-40B4-BE49-F238E27FC236}">
                <a16:creationId xmlns:a16="http://schemas.microsoft.com/office/drawing/2014/main" id="{C1E45DCC-07F1-4BEC-910E-FCDB4AC78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DDC85-7BC6-435B-B2A1-E96A9E944000}"/>
              </a:ext>
            </a:extLst>
          </p:cNvPr>
          <p:cNvSpPr>
            <a:spLocks noGrp="1"/>
          </p:cNvSpPr>
          <p:nvPr>
            <p:ph type="sldNum" sz="quarter" idx="12"/>
          </p:nvPr>
        </p:nvSpPr>
        <p:spPr/>
        <p:txBody>
          <a:bodyPr/>
          <a:lstStyle/>
          <a:p>
            <a:fld id="{76EE869C-B22B-49CE-86BC-850A44B80DA2}" type="slidenum">
              <a:rPr lang="en-US" smtClean="0"/>
              <a:t>‹#›</a:t>
            </a:fld>
            <a:endParaRPr lang="en-US"/>
          </a:p>
        </p:txBody>
      </p:sp>
    </p:spTree>
    <p:extLst>
      <p:ext uri="{BB962C8B-B14F-4D97-AF65-F5344CB8AC3E}">
        <p14:creationId xmlns:p14="http://schemas.microsoft.com/office/powerpoint/2010/main" val="3628347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0515-830F-4E97-9E97-9567033C6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646846-D727-4286-A732-E22EC023BE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C4E9E0-E5C0-4823-9707-250533F056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F89146-F91E-445F-9A5C-CC2BAF777744}"/>
              </a:ext>
            </a:extLst>
          </p:cNvPr>
          <p:cNvSpPr>
            <a:spLocks noGrp="1"/>
          </p:cNvSpPr>
          <p:nvPr>
            <p:ph type="dt" sz="half" idx="10"/>
          </p:nvPr>
        </p:nvSpPr>
        <p:spPr/>
        <p:txBody>
          <a:bodyPr/>
          <a:lstStyle/>
          <a:p>
            <a:fld id="{1D722DCC-08AD-441B-B599-DED4F1FC8BD7}" type="datetimeFigureOut">
              <a:rPr lang="en-US" smtClean="0"/>
              <a:t>5/1/2020</a:t>
            </a:fld>
            <a:endParaRPr lang="en-US"/>
          </a:p>
        </p:txBody>
      </p:sp>
      <p:sp>
        <p:nvSpPr>
          <p:cNvPr id="6" name="Footer Placeholder 5">
            <a:extLst>
              <a:ext uri="{FF2B5EF4-FFF2-40B4-BE49-F238E27FC236}">
                <a16:creationId xmlns:a16="http://schemas.microsoft.com/office/drawing/2014/main" id="{DA3D94EA-3D39-47B9-95C3-8A2E46AA23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B9BD7-50E8-44EC-BDBD-E9C160A74212}"/>
              </a:ext>
            </a:extLst>
          </p:cNvPr>
          <p:cNvSpPr>
            <a:spLocks noGrp="1"/>
          </p:cNvSpPr>
          <p:nvPr>
            <p:ph type="sldNum" sz="quarter" idx="12"/>
          </p:nvPr>
        </p:nvSpPr>
        <p:spPr/>
        <p:txBody>
          <a:bodyPr/>
          <a:lstStyle/>
          <a:p>
            <a:fld id="{76EE869C-B22B-49CE-86BC-850A44B80DA2}" type="slidenum">
              <a:rPr lang="en-US" smtClean="0"/>
              <a:t>‹#›</a:t>
            </a:fld>
            <a:endParaRPr lang="en-US"/>
          </a:p>
        </p:txBody>
      </p:sp>
    </p:spTree>
    <p:extLst>
      <p:ext uri="{BB962C8B-B14F-4D97-AF65-F5344CB8AC3E}">
        <p14:creationId xmlns:p14="http://schemas.microsoft.com/office/powerpoint/2010/main" val="1916096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9268-F67D-4D2B-B56C-11C015A73C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B91216-E872-413F-8F21-F64368BFC2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F65297-F224-44D5-96A8-0BCE2E6625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770EC1-7A6C-401D-952C-7A740EA4D1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6A565E-053A-4468-9221-E3AA3CC419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D3A7C3-B600-4A10-82F2-250AE69117DF}"/>
              </a:ext>
            </a:extLst>
          </p:cNvPr>
          <p:cNvSpPr>
            <a:spLocks noGrp="1"/>
          </p:cNvSpPr>
          <p:nvPr>
            <p:ph type="dt" sz="half" idx="10"/>
          </p:nvPr>
        </p:nvSpPr>
        <p:spPr/>
        <p:txBody>
          <a:bodyPr/>
          <a:lstStyle/>
          <a:p>
            <a:fld id="{1D722DCC-08AD-441B-B599-DED4F1FC8BD7}" type="datetimeFigureOut">
              <a:rPr lang="en-US" smtClean="0"/>
              <a:t>5/1/2020</a:t>
            </a:fld>
            <a:endParaRPr lang="en-US"/>
          </a:p>
        </p:txBody>
      </p:sp>
      <p:sp>
        <p:nvSpPr>
          <p:cNvPr id="8" name="Footer Placeholder 7">
            <a:extLst>
              <a:ext uri="{FF2B5EF4-FFF2-40B4-BE49-F238E27FC236}">
                <a16:creationId xmlns:a16="http://schemas.microsoft.com/office/drawing/2014/main" id="{AC83C55E-F7D3-432B-A932-F0BD186FDF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6F225F-DFD7-4716-AF33-1769FA841FEE}"/>
              </a:ext>
            </a:extLst>
          </p:cNvPr>
          <p:cNvSpPr>
            <a:spLocks noGrp="1"/>
          </p:cNvSpPr>
          <p:nvPr>
            <p:ph type="sldNum" sz="quarter" idx="12"/>
          </p:nvPr>
        </p:nvSpPr>
        <p:spPr/>
        <p:txBody>
          <a:bodyPr/>
          <a:lstStyle/>
          <a:p>
            <a:fld id="{76EE869C-B22B-49CE-86BC-850A44B80DA2}" type="slidenum">
              <a:rPr lang="en-US" smtClean="0"/>
              <a:t>‹#›</a:t>
            </a:fld>
            <a:endParaRPr lang="en-US"/>
          </a:p>
        </p:txBody>
      </p:sp>
    </p:spTree>
    <p:extLst>
      <p:ext uri="{BB962C8B-B14F-4D97-AF65-F5344CB8AC3E}">
        <p14:creationId xmlns:p14="http://schemas.microsoft.com/office/powerpoint/2010/main" val="2464349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FA2B-04A0-4087-9DB2-0D012972FF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CCA238-614F-4104-B86A-87726A45292C}"/>
              </a:ext>
            </a:extLst>
          </p:cNvPr>
          <p:cNvSpPr>
            <a:spLocks noGrp="1"/>
          </p:cNvSpPr>
          <p:nvPr>
            <p:ph type="dt" sz="half" idx="10"/>
          </p:nvPr>
        </p:nvSpPr>
        <p:spPr/>
        <p:txBody>
          <a:bodyPr/>
          <a:lstStyle/>
          <a:p>
            <a:fld id="{1D722DCC-08AD-441B-B599-DED4F1FC8BD7}" type="datetimeFigureOut">
              <a:rPr lang="en-US" smtClean="0"/>
              <a:t>5/1/2020</a:t>
            </a:fld>
            <a:endParaRPr lang="en-US"/>
          </a:p>
        </p:txBody>
      </p:sp>
      <p:sp>
        <p:nvSpPr>
          <p:cNvPr id="4" name="Footer Placeholder 3">
            <a:extLst>
              <a:ext uri="{FF2B5EF4-FFF2-40B4-BE49-F238E27FC236}">
                <a16:creationId xmlns:a16="http://schemas.microsoft.com/office/drawing/2014/main" id="{01B2E4E7-B62A-4900-921A-A37D792F0E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8B0DB7-0B48-4C5A-B1F5-B6EBA8B275E2}"/>
              </a:ext>
            </a:extLst>
          </p:cNvPr>
          <p:cNvSpPr>
            <a:spLocks noGrp="1"/>
          </p:cNvSpPr>
          <p:nvPr>
            <p:ph type="sldNum" sz="quarter" idx="12"/>
          </p:nvPr>
        </p:nvSpPr>
        <p:spPr/>
        <p:txBody>
          <a:bodyPr/>
          <a:lstStyle/>
          <a:p>
            <a:fld id="{76EE869C-B22B-49CE-86BC-850A44B80DA2}" type="slidenum">
              <a:rPr lang="en-US" smtClean="0"/>
              <a:t>‹#›</a:t>
            </a:fld>
            <a:endParaRPr lang="en-US"/>
          </a:p>
        </p:txBody>
      </p:sp>
    </p:spTree>
    <p:extLst>
      <p:ext uri="{BB962C8B-B14F-4D97-AF65-F5344CB8AC3E}">
        <p14:creationId xmlns:p14="http://schemas.microsoft.com/office/powerpoint/2010/main" val="2084664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BE160B-0483-4457-AE5E-97898303A7D1}"/>
              </a:ext>
            </a:extLst>
          </p:cNvPr>
          <p:cNvSpPr>
            <a:spLocks noGrp="1"/>
          </p:cNvSpPr>
          <p:nvPr>
            <p:ph type="dt" sz="half" idx="10"/>
          </p:nvPr>
        </p:nvSpPr>
        <p:spPr/>
        <p:txBody>
          <a:bodyPr/>
          <a:lstStyle/>
          <a:p>
            <a:fld id="{1D722DCC-08AD-441B-B599-DED4F1FC8BD7}" type="datetimeFigureOut">
              <a:rPr lang="en-US" smtClean="0"/>
              <a:t>5/1/2020</a:t>
            </a:fld>
            <a:endParaRPr lang="en-US"/>
          </a:p>
        </p:txBody>
      </p:sp>
      <p:sp>
        <p:nvSpPr>
          <p:cNvPr id="3" name="Footer Placeholder 2">
            <a:extLst>
              <a:ext uri="{FF2B5EF4-FFF2-40B4-BE49-F238E27FC236}">
                <a16:creationId xmlns:a16="http://schemas.microsoft.com/office/drawing/2014/main" id="{F40C097B-53FA-498B-B1D8-10E8CD346F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0323FE-24B1-4DAB-9489-D44DD9B2DF94}"/>
              </a:ext>
            </a:extLst>
          </p:cNvPr>
          <p:cNvSpPr>
            <a:spLocks noGrp="1"/>
          </p:cNvSpPr>
          <p:nvPr>
            <p:ph type="sldNum" sz="quarter" idx="12"/>
          </p:nvPr>
        </p:nvSpPr>
        <p:spPr/>
        <p:txBody>
          <a:bodyPr/>
          <a:lstStyle/>
          <a:p>
            <a:fld id="{76EE869C-B22B-49CE-86BC-850A44B80DA2}" type="slidenum">
              <a:rPr lang="en-US" smtClean="0"/>
              <a:t>‹#›</a:t>
            </a:fld>
            <a:endParaRPr lang="en-US"/>
          </a:p>
        </p:txBody>
      </p:sp>
    </p:spTree>
    <p:extLst>
      <p:ext uri="{BB962C8B-B14F-4D97-AF65-F5344CB8AC3E}">
        <p14:creationId xmlns:p14="http://schemas.microsoft.com/office/powerpoint/2010/main" val="170573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2ADC-9A48-4E81-B572-EEAB22422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E319DE-EF7A-4570-B8C7-5086ECBBC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3DDCB3-69A7-407B-ACA3-A6C9EB07C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6AE9DF-CAD6-44C1-A443-EF628D9B8D55}"/>
              </a:ext>
            </a:extLst>
          </p:cNvPr>
          <p:cNvSpPr>
            <a:spLocks noGrp="1"/>
          </p:cNvSpPr>
          <p:nvPr>
            <p:ph type="dt" sz="half" idx="10"/>
          </p:nvPr>
        </p:nvSpPr>
        <p:spPr/>
        <p:txBody>
          <a:bodyPr/>
          <a:lstStyle/>
          <a:p>
            <a:fld id="{1D722DCC-08AD-441B-B599-DED4F1FC8BD7}" type="datetimeFigureOut">
              <a:rPr lang="en-US" smtClean="0"/>
              <a:t>5/1/2020</a:t>
            </a:fld>
            <a:endParaRPr lang="en-US"/>
          </a:p>
        </p:txBody>
      </p:sp>
      <p:sp>
        <p:nvSpPr>
          <p:cNvPr id="6" name="Footer Placeholder 5">
            <a:extLst>
              <a:ext uri="{FF2B5EF4-FFF2-40B4-BE49-F238E27FC236}">
                <a16:creationId xmlns:a16="http://schemas.microsoft.com/office/drawing/2014/main" id="{A7BFD751-9A1A-40A5-8CC1-232F01F73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87E96-16B7-4B50-894D-F14F65A98C39}"/>
              </a:ext>
            </a:extLst>
          </p:cNvPr>
          <p:cNvSpPr>
            <a:spLocks noGrp="1"/>
          </p:cNvSpPr>
          <p:nvPr>
            <p:ph type="sldNum" sz="quarter" idx="12"/>
          </p:nvPr>
        </p:nvSpPr>
        <p:spPr/>
        <p:txBody>
          <a:bodyPr/>
          <a:lstStyle/>
          <a:p>
            <a:fld id="{76EE869C-B22B-49CE-86BC-850A44B80DA2}" type="slidenum">
              <a:rPr lang="en-US" smtClean="0"/>
              <a:t>‹#›</a:t>
            </a:fld>
            <a:endParaRPr lang="en-US"/>
          </a:p>
        </p:txBody>
      </p:sp>
    </p:spTree>
    <p:extLst>
      <p:ext uri="{BB962C8B-B14F-4D97-AF65-F5344CB8AC3E}">
        <p14:creationId xmlns:p14="http://schemas.microsoft.com/office/powerpoint/2010/main" val="155571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085209-FE6A-4957-803F-9ED9FD7A865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543997DA-18DA-4926-A89E-5B77C48FEC1D}"/>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427F4A65-4430-4346-90AA-17946CE781BE}"/>
              </a:ext>
            </a:extLst>
          </p:cNvPr>
          <p:cNvSpPr>
            <a:spLocks noGrp="1"/>
          </p:cNvSpPr>
          <p:nvPr>
            <p:ph type="dt" sz="half" idx="10"/>
          </p:nvPr>
        </p:nvSpPr>
        <p:spPr/>
        <p:txBody>
          <a:bodyPr/>
          <a:lstStyle/>
          <a:p>
            <a:fld id="{C232F1DB-580D-4C78-9091-578679FDEF2F}" type="datetimeFigureOut">
              <a:rPr lang="ko-KR" altLang="en-US" smtClean="0"/>
              <a:t>2020-05-01</a:t>
            </a:fld>
            <a:endParaRPr lang="ko-KR" altLang="en-US"/>
          </a:p>
        </p:txBody>
      </p:sp>
      <p:sp>
        <p:nvSpPr>
          <p:cNvPr id="5" name="바닥글 개체 틀 4">
            <a:extLst>
              <a:ext uri="{FF2B5EF4-FFF2-40B4-BE49-F238E27FC236}">
                <a16:creationId xmlns:a16="http://schemas.microsoft.com/office/drawing/2014/main" id="{5C9AA39B-2776-48AC-817E-3009BDD0181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8DFB316-560E-46C6-B318-44DCC73EBFE6}"/>
              </a:ext>
            </a:extLst>
          </p:cNvPr>
          <p:cNvSpPr>
            <a:spLocks noGrp="1"/>
          </p:cNvSpPr>
          <p:nvPr>
            <p:ph type="sldNum" sz="quarter" idx="12"/>
          </p:nvPr>
        </p:nvSpPr>
        <p:spPr/>
        <p:txBody>
          <a:bodyPr/>
          <a:lstStyle/>
          <a:p>
            <a:fld id="{6EA0FA2C-B88F-48AF-834A-4AC442F3DFC7}" type="slidenum">
              <a:rPr lang="ko-KR" altLang="en-US" smtClean="0"/>
              <a:t>‹#›</a:t>
            </a:fld>
            <a:endParaRPr lang="ko-KR" altLang="en-US"/>
          </a:p>
        </p:txBody>
      </p:sp>
    </p:spTree>
    <p:extLst>
      <p:ext uri="{BB962C8B-B14F-4D97-AF65-F5344CB8AC3E}">
        <p14:creationId xmlns:p14="http://schemas.microsoft.com/office/powerpoint/2010/main" val="951345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0464-96E9-48CB-975A-50786F118D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8F23E1-FD01-4460-94C4-A1231567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B570AB-78F4-4C37-A250-B17D0039B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6825F9-84BB-4B73-988A-6D2B04F3DD40}"/>
              </a:ext>
            </a:extLst>
          </p:cNvPr>
          <p:cNvSpPr>
            <a:spLocks noGrp="1"/>
          </p:cNvSpPr>
          <p:nvPr>
            <p:ph type="dt" sz="half" idx="10"/>
          </p:nvPr>
        </p:nvSpPr>
        <p:spPr/>
        <p:txBody>
          <a:bodyPr/>
          <a:lstStyle/>
          <a:p>
            <a:fld id="{1D722DCC-08AD-441B-B599-DED4F1FC8BD7}" type="datetimeFigureOut">
              <a:rPr lang="en-US" smtClean="0"/>
              <a:t>5/1/2020</a:t>
            </a:fld>
            <a:endParaRPr lang="en-US"/>
          </a:p>
        </p:txBody>
      </p:sp>
      <p:sp>
        <p:nvSpPr>
          <p:cNvPr id="6" name="Footer Placeholder 5">
            <a:extLst>
              <a:ext uri="{FF2B5EF4-FFF2-40B4-BE49-F238E27FC236}">
                <a16:creationId xmlns:a16="http://schemas.microsoft.com/office/drawing/2014/main" id="{6A1A78FD-3924-41B1-A6C1-96D067DB4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D5608-C651-47E6-973E-15EB891294E5}"/>
              </a:ext>
            </a:extLst>
          </p:cNvPr>
          <p:cNvSpPr>
            <a:spLocks noGrp="1"/>
          </p:cNvSpPr>
          <p:nvPr>
            <p:ph type="sldNum" sz="quarter" idx="12"/>
          </p:nvPr>
        </p:nvSpPr>
        <p:spPr/>
        <p:txBody>
          <a:bodyPr/>
          <a:lstStyle/>
          <a:p>
            <a:fld id="{76EE869C-B22B-49CE-86BC-850A44B80DA2}" type="slidenum">
              <a:rPr lang="en-US" smtClean="0"/>
              <a:t>‹#›</a:t>
            </a:fld>
            <a:endParaRPr lang="en-US"/>
          </a:p>
        </p:txBody>
      </p:sp>
    </p:spTree>
    <p:extLst>
      <p:ext uri="{BB962C8B-B14F-4D97-AF65-F5344CB8AC3E}">
        <p14:creationId xmlns:p14="http://schemas.microsoft.com/office/powerpoint/2010/main" val="1862364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AA416-A5DE-4E72-BD2A-737DCB6548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7EB7FB-CB9F-4ED5-9C1F-83AA330157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50DF9-E346-46DB-BD3E-19098363A0E7}"/>
              </a:ext>
            </a:extLst>
          </p:cNvPr>
          <p:cNvSpPr>
            <a:spLocks noGrp="1"/>
          </p:cNvSpPr>
          <p:nvPr>
            <p:ph type="dt" sz="half" idx="10"/>
          </p:nvPr>
        </p:nvSpPr>
        <p:spPr/>
        <p:txBody>
          <a:bodyPr/>
          <a:lstStyle/>
          <a:p>
            <a:fld id="{1D722DCC-08AD-441B-B599-DED4F1FC8BD7}" type="datetimeFigureOut">
              <a:rPr lang="en-US" smtClean="0"/>
              <a:t>5/1/2020</a:t>
            </a:fld>
            <a:endParaRPr lang="en-US"/>
          </a:p>
        </p:txBody>
      </p:sp>
      <p:sp>
        <p:nvSpPr>
          <p:cNvPr id="5" name="Footer Placeholder 4">
            <a:extLst>
              <a:ext uri="{FF2B5EF4-FFF2-40B4-BE49-F238E27FC236}">
                <a16:creationId xmlns:a16="http://schemas.microsoft.com/office/drawing/2014/main" id="{74AE1D54-2F68-4F79-80F5-78CD015AC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35050-71B6-41E5-B7CA-65EB092BED29}"/>
              </a:ext>
            </a:extLst>
          </p:cNvPr>
          <p:cNvSpPr>
            <a:spLocks noGrp="1"/>
          </p:cNvSpPr>
          <p:nvPr>
            <p:ph type="sldNum" sz="quarter" idx="12"/>
          </p:nvPr>
        </p:nvSpPr>
        <p:spPr/>
        <p:txBody>
          <a:bodyPr/>
          <a:lstStyle/>
          <a:p>
            <a:fld id="{76EE869C-B22B-49CE-86BC-850A44B80DA2}" type="slidenum">
              <a:rPr lang="en-US" smtClean="0"/>
              <a:t>‹#›</a:t>
            </a:fld>
            <a:endParaRPr lang="en-US"/>
          </a:p>
        </p:txBody>
      </p:sp>
    </p:spTree>
    <p:extLst>
      <p:ext uri="{BB962C8B-B14F-4D97-AF65-F5344CB8AC3E}">
        <p14:creationId xmlns:p14="http://schemas.microsoft.com/office/powerpoint/2010/main" val="1696829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6C7191-BACF-402F-ACC3-49B6566B0A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4444EF-68EE-4400-97AC-FF5C277552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93D60-16C2-4E28-90AF-70D457F21DB8}"/>
              </a:ext>
            </a:extLst>
          </p:cNvPr>
          <p:cNvSpPr>
            <a:spLocks noGrp="1"/>
          </p:cNvSpPr>
          <p:nvPr>
            <p:ph type="dt" sz="half" idx="10"/>
          </p:nvPr>
        </p:nvSpPr>
        <p:spPr/>
        <p:txBody>
          <a:bodyPr/>
          <a:lstStyle/>
          <a:p>
            <a:fld id="{1D722DCC-08AD-441B-B599-DED4F1FC8BD7}" type="datetimeFigureOut">
              <a:rPr lang="en-US" smtClean="0"/>
              <a:t>5/1/2020</a:t>
            </a:fld>
            <a:endParaRPr lang="en-US"/>
          </a:p>
        </p:txBody>
      </p:sp>
      <p:sp>
        <p:nvSpPr>
          <p:cNvPr id="5" name="Footer Placeholder 4">
            <a:extLst>
              <a:ext uri="{FF2B5EF4-FFF2-40B4-BE49-F238E27FC236}">
                <a16:creationId xmlns:a16="http://schemas.microsoft.com/office/drawing/2014/main" id="{C23E4820-5B2D-40D9-8966-D4DCF877B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0172B-8206-4AE1-AB90-2E7967A98BCF}"/>
              </a:ext>
            </a:extLst>
          </p:cNvPr>
          <p:cNvSpPr>
            <a:spLocks noGrp="1"/>
          </p:cNvSpPr>
          <p:nvPr>
            <p:ph type="sldNum" sz="quarter" idx="12"/>
          </p:nvPr>
        </p:nvSpPr>
        <p:spPr/>
        <p:txBody>
          <a:bodyPr/>
          <a:lstStyle/>
          <a:p>
            <a:fld id="{76EE869C-B22B-49CE-86BC-850A44B80DA2}" type="slidenum">
              <a:rPr lang="en-US" smtClean="0"/>
              <a:t>‹#›</a:t>
            </a:fld>
            <a:endParaRPr lang="en-US"/>
          </a:p>
        </p:txBody>
      </p:sp>
    </p:spTree>
    <p:extLst>
      <p:ext uri="{BB962C8B-B14F-4D97-AF65-F5344CB8AC3E}">
        <p14:creationId xmlns:p14="http://schemas.microsoft.com/office/powerpoint/2010/main" val="149690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23BD600-E54F-49CF-BDFD-D6137E6F7029}"/>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24F75EC5-4EEC-4480-9034-76CABF85B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D305AB81-1E3B-40B3-B9D6-1E44A14B0A5C}"/>
              </a:ext>
            </a:extLst>
          </p:cNvPr>
          <p:cNvSpPr>
            <a:spLocks noGrp="1"/>
          </p:cNvSpPr>
          <p:nvPr>
            <p:ph type="dt" sz="half" idx="10"/>
          </p:nvPr>
        </p:nvSpPr>
        <p:spPr/>
        <p:txBody>
          <a:bodyPr/>
          <a:lstStyle/>
          <a:p>
            <a:fld id="{C232F1DB-580D-4C78-9091-578679FDEF2F}" type="datetimeFigureOut">
              <a:rPr lang="ko-KR" altLang="en-US" smtClean="0"/>
              <a:t>2020-05-01</a:t>
            </a:fld>
            <a:endParaRPr lang="ko-KR" altLang="en-US"/>
          </a:p>
        </p:txBody>
      </p:sp>
      <p:sp>
        <p:nvSpPr>
          <p:cNvPr id="5" name="바닥글 개체 틀 4">
            <a:extLst>
              <a:ext uri="{FF2B5EF4-FFF2-40B4-BE49-F238E27FC236}">
                <a16:creationId xmlns:a16="http://schemas.microsoft.com/office/drawing/2014/main" id="{8C9C8BE3-BF18-45AE-9B2A-71C3EDBCEF4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02D6F3C-3569-462A-8A4E-53F8DFCB4602}"/>
              </a:ext>
            </a:extLst>
          </p:cNvPr>
          <p:cNvSpPr>
            <a:spLocks noGrp="1"/>
          </p:cNvSpPr>
          <p:nvPr>
            <p:ph type="sldNum" sz="quarter" idx="12"/>
          </p:nvPr>
        </p:nvSpPr>
        <p:spPr/>
        <p:txBody>
          <a:bodyPr/>
          <a:lstStyle/>
          <a:p>
            <a:fld id="{6EA0FA2C-B88F-48AF-834A-4AC442F3DFC7}" type="slidenum">
              <a:rPr lang="ko-KR" altLang="en-US" smtClean="0"/>
              <a:t>‹#›</a:t>
            </a:fld>
            <a:endParaRPr lang="ko-KR" altLang="en-US"/>
          </a:p>
        </p:txBody>
      </p:sp>
    </p:spTree>
    <p:extLst>
      <p:ext uri="{BB962C8B-B14F-4D97-AF65-F5344CB8AC3E}">
        <p14:creationId xmlns:p14="http://schemas.microsoft.com/office/powerpoint/2010/main" val="70631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A178E2E-DC4D-48B9-8978-0CCFD4E63030}"/>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09362436-68CF-420E-8444-D6B01E35A9C7}"/>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0F8956E5-FA27-4829-9366-1C5F4450BAA4}"/>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B604E7B5-2E56-45A3-A89C-5F7F1D27E197}"/>
              </a:ext>
            </a:extLst>
          </p:cNvPr>
          <p:cNvSpPr>
            <a:spLocks noGrp="1"/>
          </p:cNvSpPr>
          <p:nvPr>
            <p:ph type="dt" sz="half" idx="10"/>
          </p:nvPr>
        </p:nvSpPr>
        <p:spPr/>
        <p:txBody>
          <a:bodyPr/>
          <a:lstStyle/>
          <a:p>
            <a:fld id="{C232F1DB-580D-4C78-9091-578679FDEF2F}" type="datetimeFigureOut">
              <a:rPr lang="ko-KR" altLang="en-US" smtClean="0"/>
              <a:t>2020-05-01</a:t>
            </a:fld>
            <a:endParaRPr lang="ko-KR" altLang="en-US"/>
          </a:p>
        </p:txBody>
      </p:sp>
      <p:sp>
        <p:nvSpPr>
          <p:cNvPr id="6" name="바닥글 개체 틀 5">
            <a:extLst>
              <a:ext uri="{FF2B5EF4-FFF2-40B4-BE49-F238E27FC236}">
                <a16:creationId xmlns:a16="http://schemas.microsoft.com/office/drawing/2014/main" id="{89334E87-DDE9-4D5A-9793-03FA69B93F1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840DBB9E-0FC9-472A-9542-633B2C0EA252}"/>
              </a:ext>
            </a:extLst>
          </p:cNvPr>
          <p:cNvSpPr>
            <a:spLocks noGrp="1"/>
          </p:cNvSpPr>
          <p:nvPr>
            <p:ph type="sldNum" sz="quarter" idx="12"/>
          </p:nvPr>
        </p:nvSpPr>
        <p:spPr/>
        <p:txBody>
          <a:bodyPr/>
          <a:lstStyle/>
          <a:p>
            <a:fld id="{6EA0FA2C-B88F-48AF-834A-4AC442F3DFC7}" type="slidenum">
              <a:rPr lang="ko-KR" altLang="en-US" smtClean="0"/>
              <a:t>‹#›</a:t>
            </a:fld>
            <a:endParaRPr lang="ko-KR" altLang="en-US"/>
          </a:p>
        </p:txBody>
      </p:sp>
    </p:spTree>
    <p:extLst>
      <p:ext uri="{BB962C8B-B14F-4D97-AF65-F5344CB8AC3E}">
        <p14:creationId xmlns:p14="http://schemas.microsoft.com/office/powerpoint/2010/main" val="15707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7DD9BDA-00D4-4BFD-8BE8-698E8EAF80F3}"/>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57423A9B-40DD-4483-AF50-52339A3143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FD3C9DBE-EA89-41A4-978C-2ACF0BF7A74B}"/>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919C133D-9205-4110-BA9D-51EAB5F030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399BD6AD-1811-4662-A004-120AF5686A1A}"/>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F2EC5657-A067-43D8-AB80-EBEFC0E1E1C2}"/>
              </a:ext>
            </a:extLst>
          </p:cNvPr>
          <p:cNvSpPr>
            <a:spLocks noGrp="1"/>
          </p:cNvSpPr>
          <p:nvPr>
            <p:ph type="dt" sz="half" idx="10"/>
          </p:nvPr>
        </p:nvSpPr>
        <p:spPr/>
        <p:txBody>
          <a:bodyPr/>
          <a:lstStyle/>
          <a:p>
            <a:fld id="{C232F1DB-580D-4C78-9091-578679FDEF2F}" type="datetimeFigureOut">
              <a:rPr lang="ko-KR" altLang="en-US" smtClean="0"/>
              <a:t>2020-05-01</a:t>
            </a:fld>
            <a:endParaRPr lang="ko-KR" altLang="en-US"/>
          </a:p>
        </p:txBody>
      </p:sp>
      <p:sp>
        <p:nvSpPr>
          <p:cNvPr id="8" name="바닥글 개체 틀 7">
            <a:extLst>
              <a:ext uri="{FF2B5EF4-FFF2-40B4-BE49-F238E27FC236}">
                <a16:creationId xmlns:a16="http://schemas.microsoft.com/office/drawing/2014/main" id="{52BB23D4-B24B-4027-95B1-8B9FB0FD27B6}"/>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E5FCDBDD-1F6D-46EA-80B0-94A0D2E8355F}"/>
              </a:ext>
            </a:extLst>
          </p:cNvPr>
          <p:cNvSpPr>
            <a:spLocks noGrp="1"/>
          </p:cNvSpPr>
          <p:nvPr>
            <p:ph type="sldNum" sz="quarter" idx="12"/>
          </p:nvPr>
        </p:nvSpPr>
        <p:spPr/>
        <p:txBody>
          <a:bodyPr/>
          <a:lstStyle/>
          <a:p>
            <a:fld id="{6EA0FA2C-B88F-48AF-834A-4AC442F3DFC7}" type="slidenum">
              <a:rPr lang="ko-KR" altLang="en-US" smtClean="0"/>
              <a:t>‹#›</a:t>
            </a:fld>
            <a:endParaRPr lang="ko-KR" altLang="en-US"/>
          </a:p>
        </p:txBody>
      </p:sp>
    </p:spTree>
    <p:extLst>
      <p:ext uri="{BB962C8B-B14F-4D97-AF65-F5344CB8AC3E}">
        <p14:creationId xmlns:p14="http://schemas.microsoft.com/office/powerpoint/2010/main" val="415761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DF632DE-CDD5-4B7D-9D67-04BFCB7B90E6}"/>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CA3244D1-0DD9-4530-870C-50E6CB2D5756}"/>
              </a:ext>
            </a:extLst>
          </p:cNvPr>
          <p:cNvSpPr>
            <a:spLocks noGrp="1"/>
          </p:cNvSpPr>
          <p:nvPr>
            <p:ph type="dt" sz="half" idx="10"/>
          </p:nvPr>
        </p:nvSpPr>
        <p:spPr/>
        <p:txBody>
          <a:bodyPr/>
          <a:lstStyle/>
          <a:p>
            <a:fld id="{C232F1DB-580D-4C78-9091-578679FDEF2F}" type="datetimeFigureOut">
              <a:rPr lang="ko-KR" altLang="en-US" smtClean="0"/>
              <a:t>2020-05-01</a:t>
            </a:fld>
            <a:endParaRPr lang="ko-KR" altLang="en-US"/>
          </a:p>
        </p:txBody>
      </p:sp>
      <p:sp>
        <p:nvSpPr>
          <p:cNvPr id="4" name="바닥글 개체 틀 3">
            <a:extLst>
              <a:ext uri="{FF2B5EF4-FFF2-40B4-BE49-F238E27FC236}">
                <a16:creationId xmlns:a16="http://schemas.microsoft.com/office/drawing/2014/main" id="{0938B66E-3EB1-473E-BEAE-84CCA7E435A0}"/>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EB8D454C-44B5-427C-A856-8951D9ACFEC2}"/>
              </a:ext>
            </a:extLst>
          </p:cNvPr>
          <p:cNvSpPr>
            <a:spLocks noGrp="1"/>
          </p:cNvSpPr>
          <p:nvPr>
            <p:ph type="sldNum" sz="quarter" idx="12"/>
          </p:nvPr>
        </p:nvSpPr>
        <p:spPr/>
        <p:txBody>
          <a:bodyPr/>
          <a:lstStyle/>
          <a:p>
            <a:fld id="{6EA0FA2C-B88F-48AF-834A-4AC442F3DFC7}" type="slidenum">
              <a:rPr lang="ko-KR" altLang="en-US" smtClean="0"/>
              <a:t>‹#›</a:t>
            </a:fld>
            <a:endParaRPr lang="ko-KR" altLang="en-US"/>
          </a:p>
        </p:txBody>
      </p:sp>
    </p:spTree>
    <p:extLst>
      <p:ext uri="{BB962C8B-B14F-4D97-AF65-F5344CB8AC3E}">
        <p14:creationId xmlns:p14="http://schemas.microsoft.com/office/powerpoint/2010/main" val="216564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A4EB1942-419B-4F53-A812-B6DAE0491A7B}"/>
              </a:ext>
            </a:extLst>
          </p:cNvPr>
          <p:cNvSpPr>
            <a:spLocks noGrp="1"/>
          </p:cNvSpPr>
          <p:nvPr>
            <p:ph type="dt" sz="half" idx="10"/>
          </p:nvPr>
        </p:nvSpPr>
        <p:spPr/>
        <p:txBody>
          <a:bodyPr/>
          <a:lstStyle/>
          <a:p>
            <a:fld id="{C232F1DB-580D-4C78-9091-578679FDEF2F}" type="datetimeFigureOut">
              <a:rPr lang="ko-KR" altLang="en-US" smtClean="0"/>
              <a:t>2020-05-01</a:t>
            </a:fld>
            <a:endParaRPr lang="ko-KR" altLang="en-US"/>
          </a:p>
        </p:txBody>
      </p:sp>
      <p:sp>
        <p:nvSpPr>
          <p:cNvPr id="3" name="바닥글 개체 틀 2">
            <a:extLst>
              <a:ext uri="{FF2B5EF4-FFF2-40B4-BE49-F238E27FC236}">
                <a16:creationId xmlns:a16="http://schemas.microsoft.com/office/drawing/2014/main" id="{466153EE-323E-40B8-AD42-BE59E23B104F}"/>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DDDF2213-DC13-4AF4-AAF0-F12862299AE9}"/>
              </a:ext>
            </a:extLst>
          </p:cNvPr>
          <p:cNvSpPr>
            <a:spLocks noGrp="1"/>
          </p:cNvSpPr>
          <p:nvPr>
            <p:ph type="sldNum" sz="quarter" idx="12"/>
          </p:nvPr>
        </p:nvSpPr>
        <p:spPr/>
        <p:txBody>
          <a:bodyPr/>
          <a:lstStyle/>
          <a:p>
            <a:fld id="{6EA0FA2C-B88F-48AF-834A-4AC442F3DFC7}" type="slidenum">
              <a:rPr lang="ko-KR" altLang="en-US" smtClean="0"/>
              <a:t>‹#›</a:t>
            </a:fld>
            <a:endParaRPr lang="ko-KR" altLang="en-US"/>
          </a:p>
        </p:txBody>
      </p:sp>
    </p:spTree>
    <p:extLst>
      <p:ext uri="{BB962C8B-B14F-4D97-AF65-F5344CB8AC3E}">
        <p14:creationId xmlns:p14="http://schemas.microsoft.com/office/powerpoint/2010/main" val="5874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4A0F09A-D5B3-4D40-AC13-94812C3BDD21}"/>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A011DDF0-CE66-4503-A627-6373A4700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D61E95C3-CC39-4319-BCC4-13E658EB0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2DB27E63-10BF-4D95-A015-E07084137733}"/>
              </a:ext>
            </a:extLst>
          </p:cNvPr>
          <p:cNvSpPr>
            <a:spLocks noGrp="1"/>
          </p:cNvSpPr>
          <p:nvPr>
            <p:ph type="dt" sz="half" idx="10"/>
          </p:nvPr>
        </p:nvSpPr>
        <p:spPr/>
        <p:txBody>
          <a:bodyPr/>
          <a:lstStyle/>
          <a:p>
            <a:fld id="{C232F1DB-580D-4C78-9091-578679FDEF2F}" type="datetimeFigureOut">
              <a:rPr lang="ko-KR" altLang="en-US" smtClean="0"/>
              <a:t>2020-05-01</a:t>
            </a:fld>
            <a:endParaRPr lang="ko-KR" altLang="en-US"/>
          </a:p>
        </p:txBody>
      </p:sp>
      <p:sp>
        <p:nvSpPr>
          <p:cNvPr id="6" name="바닥글 개체 틀 5">
            <a:extLst>
              <a:ext uri="{FF2B5EF4-FFF2-40B4-BE49-F238E27FC236}">
                <a16:creationId xmlns:a16="http://schemas.microsoft.com/office/drawing/2014/main" id="{928EE8C4-C978-4B8F-B8D0-63C9DBF7FC21}"/>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941103D2-D20C-4CD7-81E2-FA3325C7D30D}"/>
              </a:ext>
            </a:extLst>
          </p:cNvPr>
          <p:cNvSpPr>
            <a:spLocks noGrp="1"/>
          </p:cNvSpPr>
          <p:nvPr>
            <p:ph type="sldNum" sz="quarter" idx="12"/>
          </p:nvPr>
        </p:nvSpPr>
        <p:spPr/>
        <p:txBody>
          <a:bodyPr/>
          <a:lstStyle/>
          <a:p>
            <a:fld id="{6EA0FA2C-B88F-48AF-834A-4AC442F3DFC7}" type="slidenum">
              <a:rPr lang="ko-KR" altLang="en-US" smtClean="0"/>
              <a:t>‹#›</a:t>
            </a:fld>
            <a:endParaRPr lang="ko-KR" altLang="en-US"/>
          </a:p>
        </p:txBody>
      </p:sp>
    </p:spTree>
    <p:extLst>
      <p:ext uri="{BB962C8B-B14F-4D97-AF65-F5344CB8AC3E}">
        <p14:creationId xmlns:p14="http://schemas.microsoft.com/office/powerpoint/2010/main" val="125127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C71E89-A485-4D95-9339-07B978B3C0D9}"/>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1AEF66CA-004E-4642-B3F0-D01EE3ADDC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6FA368E6-A328-4FC0-B7D1-1CA0C3068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E0C7ABF6-98B8-42A1-BFF6-438B1A0F1F40}"/>
              </a:ext>
            </a:extLst>
          </p:cNvPr>
          <p:cNvSpPr>
            <a:spLocks noGrp="1"/>
          </p:cNvSpPr>
          <p:nvPr>
            <p:ph type="dt" sz="half" idx="10"/>
          </p:nvPr>
        </p:nvSpPr>
        <p:spPr/>
        <p:txBody>
          <a:bodyPr/>
          <a:lstStyle/>
          <a:p>
            <a:fld id="{C232F1DB-580D-4C78-9091-578679FDEF2F}" type="datetimeFigureOut">
              <a:rPr lang="ko-KR" altLang="en-US" smtClean="0"/>
              <a:t>2020-05-01</a:t>
            </a:fld>
            <a:endParaRPr lang="ko-KR" altLang="en-US"/>
          </a:p>
        </p:txBody>
      </p:sp>
      <p:sp>
        <p:nvSpPr>
          <p:cNvPr id="6" name="바닥글 개체 틀 5">
            <a:extLst>
              <a:ext uri="{FF2B5EF4-FFF2-40B4-BE49-F238E27FC236}">
                <a16:creationId xmlns:a16="http://schemas.microsoft.com/office/drawing/2014/main" id="{FFB8174B-E0CA-4E3B-8264-F216D0CE90DA}"/>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7C9CF504-4F57-44DE-B867-CE0FCF91F003}"/>
              </a:ext>
            </a:extLst>
          </p:cNvPr>
          <p:cNvSpPr>
            <a:spLocks noGrp="1"/>
          </p:cNvSpPr>
          <p:nvPr>
            <p:ph type="sldNum" sz="quarter" idx="12"/>
          </p:nvPr>
        </p:nvSpPr>
        <p:spPr/>
        <p:txBody>
          <a:bodyPr/>
          <a:lstStyle/>
          <a:p>
            <a:fld id="{6EA0FA2C-B88F-48AF-834A-4AC442F3DFC7}" type="slidenum">
              <a:rPr lang="ko-KR" altLang="en-US" smtClean="0"/>
              <a:t>‹#›</a:t>
            </a:fld>
            <a:endParaRPr lang="ko-KR" altLang="en-US"/>
          </a:p>
        </p:txBody>
      </p:sp>
    </p:spTree>
    <p:extLst>
      <p:ext uri="{BB962C8B-B14F-4D97-AF65-F5344CB8AC3E}">
        <p14:creationId xmlns:p14="http://schemas.microsoft.com/office/powerpoint/2010/main" val="356930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11F0C001-B4BB-4A40-BA48-D4D8789E0A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605E9660-2FB7-4DB2-9FC3-D9EE380E5F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A8E3D34A-38D6-4380-B60D-2C2ADAF40B52}"/>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2F1DB-580D-4C78-9091-578679FDEF2F}" type="datetimeFigureOut">
              <a:rPr lang="ko-KR" altLang="en-US" smtClean="0"/>
              <a:t>2020-05-01</a:t>
            </a:fld>
            <a:endParaRPr lang="ko-KR" altLang="en-US"/>
          </a:p>
        </p:txBody>
      </p:sp>
      <p:sp>
        <p:nvSpPr>
          <p:cNvPr id="5" name="바닥글 개체 틀 4">
            <a:extLst>
              <a:ext uri="{FF2B5EF4-FFF2-40B4-BE49-F238E27FC236}">
                <a16:creationId xmlns:a16="http://schemas.microsoft.com/office/drawing/2014/main" id="{D5452890-46FB-4DEC-BAE7-020D5ABB68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DDCE79BA-9731-4F67-B609-1A856A73BE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0FA2C-B88F-48AF-834A-4AC442F3DFC7}" type="slidenum">
              <a:rPr lang="ko-KR" altLang="en-US" smtClean="0"/>
              <a:t>‹#›</a:t>
            </a:fld>
            <a:endParaRPr lang="ko-KR" altLang="en-US"/>
          </a:p>
        </p:txBody>
      </p:sp>
      <p:sp>
        <p:nvSpPr>
          <p:cNvPr id="8" name="TextBox 7">
            <a:extLst>
              <a:ext uri="{FF2B5EF4-FFF2-40B4-BE49-F238E27FC236}">
                <a16:creationId xmlns:a16="http://schemas.microsoft.com/office/drawing/2014/main" id="{E43912D9-0639-4310-A2CA-2BB78093F8BC}"/>
              </a:ext>
            </a:extLst>
          </p:cNvPr>
          <p:cNvSpPr txBox="1"/>
          <p:nvPr userDrawn="1"/>
        </p:nvSpPr>
        <p:spPr>
          <a:xfrm>
            <a:off x="9580388" y="6560178"/>
            <a:ext cx="2611612" cy="230832"/>
          </a:xfrm>
          <a:prstGeom prst="rect">
            <a:avLst/>
          </a:prstGeom>
          <a:noFill/>
        </p:spPr>
        <p:txBody>
          <a:bodyPr wrap="none" rtlCol="0">
            <a:spAutoFit/>
          </a:bodyPr>
          <a:lstStyle/>
          <a:p>
            <a:r>
              <a:rPr lang="en-US" altLang="ko-KR" sz="900">
                <a:solidFill>
                  <a:schemeClr val="accent1"/>
                </a:solidFill>
              </a:rPr>
              <a:t>Copyrightⓒ. Saebyeol Yu. All Rights Reserved.</a:t>
            </a:r>
            <a:endParaRPr lang="ko-KR" altLang="en-US" sz="900" dirty="0">
              <a:solidFill>
                <a:schemeClr val="accent1"/>
              </a:solidFill>
            </a:endParaRPr>
          </a:p>
        </p:txBody>
      </p:sp>
    </p:spTree>
    <p:extLst>
      <p:ext uri="{BB962C8B-B14F-4D97-AF65-F5344CB8AC3E}">
        <p14:creationId xmlns:p14="http://schemas.microsoft.com/office/powerpoint/2010/main" val="1447189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한컴산뜻돋움" panose="02000000000000000000" pitchFamily="2" charset="-127"/>
          <a:ea typeface="한컴산뜻돋움" panose="02000000000000000000" pitchFamily="2"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이롭게 바탕체 Medium" panose="020B0600000101010101" pitchFamily="50" charset="-127"/>
          <a:ea typeface="이롭게 바탕체 Medium"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이롭게 바탕체 Medium" panose="020B0600000101010101" pitchFamily="50" charset="-127"/>
          <a:ea typeface="이롭게 바탕체 Medium"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이롭게 바탕체 Medium" panose="020B0600000101010101" pitchFamily="50" charset="-127"/>
          <a:ea typeface="이롭게 바탕체 Medium"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이롭게 바탕체 Medium" panose="020B0600000101010101" pitchFamily="50" charset="-127"/>
          <a:ea typeface="이롭게 바탕체 Medium"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이롭게 바탕체 Medium" panose="020B0600000101010101" pitchFamily="50" charset="-127"/>
          <a:ea typeface="이롭게 바탕체 Medium"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CFBE0-993F-4876-AA54-4CB0EA93CD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89481B-B522-487D-ADAB-C906BCF3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8AD33-D5F5-4943-ABE1-2451664E4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22DCC-08AD-441B-B599-DED4F1FC8BD7}" type="datetimeFigureOut">
              <a:rPr lang="en-US" smtClean="0"/>
              <a:t>5/1/2020</a:t>
            </a:fld>
            <a:endParaRPr lang="en-US"/>
          </a:p>
        </p:txBody>
      </p:sp>
      <p:sp>
        <p:nvSpPr>
          <p:cNvPr id="5" name="Footer Placeholder 4">
            <a:extLst>
              <a:ext uri="{FF2B5EF4-FFF2-40B4-BE49-F238E27FC236}">
                <a16:creationId xmlns:a16="http://schemas.microsoft.com/office/drawing/2014/main" id="{1A46F4A5-71F5-4722-9696-4A264D573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DE7B3B-21B2-4372-8050-E39870DAD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E869C-B22B-49CE-86BC-850A44B80DA2}" type="slidenum">
              <a:rPr lang="en-US" smtClean="0"/>
              <a:t>‹#›</a:t>
            </a:fld>
            <a:endParaRPr lang="en-US"/>
          </a:p>
        </p:txBody>
      </p:sp>
    </p:spTree>
    <p:extLst>
      <p:ext uri="{BB962C8B-B14F-4D97-AF65-F5344CB8AC3E}">
        <p14:creationId xmlns:p14="http://schemas.microsoft.com/office/powerpoint/2010/main" val="1036001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findlab.stanford.edu/functional_ROIs.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amp;ehk=tkeu6CrcaaiQ5AMDKv"/><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remix3d.com/details/G009SX5J48TT" TargetMode="External"/><Relationship Id="rId11" Type="http://schemas.openxmlformats.org/officeDocument/2006/relationships/image" Target="../media/image7.png"/><Relationship Id="rId5" Type="http://schemas.microsoft.com/office/2017/06/relationships/model3d" Target="../media/model3d1.glb"/><Relationship Id="rId10" Type="http://schemas.openxmlformats.org/officeDocument/2006/relationships/image" Target="../media/image6.png"/><Relationship Id="rId4" Type="http://schemas.openxmlformats.org/officeDocument/2006/relationships/image" Target="../media/image2.png&amp;ehk=BQyugcW2n2bOApSJP7DDRA&amp;r=0&amp;pid=OfficeInsert"/><Relationship Id="rId9"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C57E340-0D1A-4ACC-8D24-D5DA41E368F1}"/>
              </a:ext>
            </a:extLst>
          </p:cNvPr>
          <p:cNvSpPr txBox="1"/>
          <p:nvPr/>
        </p:nvSpPr>
        <p:spPr>
          <a:xfrm>
            <a:off x="2034263" y="3186396"/>
            <a:ext cx="9224457" cy="553998"/>
          </a:xfrm>
          <a:prstGeom prst="rect">
            <a:avLst/>
          </a:prstGeom>
          <a:noFill/>
        </p:spPr>
        <p:txBody>
          <a:bodyPr wrap="square" rtlCol="0">
            <a:spAutoFit/>
          </a:bodyPr>
          <a:lstStyle/>
          <a:p>
            <a:r>
              <a:rPr lang="en-US" altLang="ko-KR" sz="3000" b="1" dirty="0">
                <a:solidFill>
                  <a:schemeClr val="accent6">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associated with Connectivity Strength</a:t>
            </a:r>
          </a:p>
        </p:txBody>
      </p:sp>
      <p:sp>
        <p:nvSpPr>
          <p:cNvPr id="15" name="TextBox 14">
            <a:extLst>
              <a:ext uri="{FF2B5EF4-FFF2-40B4-BE49-F238E27FC236}">
                <a16:creationId xmlns:a16="http://schemas.microsoft.com/office/drawing/2014/main" id="{FA190EE7-CF11-43A9-A5FA-A9EBF0755B25}"/>
              </a:ext>
            </a:extLst>
          </p:cNvPr>
          <p:cNvSpPr txBox="1"/>
          <p:nvPr/>
        </p:nvSpPr>
        <p:spPr>
          <a:xfrm>
            <a:off x="2742698" y="2374719"/>
            <a:ext cx="7306314" cy="553998"/>
          </a:xfrm>
          <a:prstGeom prst="rect">
            <a:avLst/>
          </a:prstGeom>
          <a:noFill/>
        </p:spPr>
        <p:txBody>
          <a:bodyPr wrap="square" rtlCol="0">
            <a:spAutoFit/>
          </a:bodyPr>
          <a:lstStyle/>
          <a:p>
            <a:r>
              <a:rPr lang="en-US" altLang="ko-KR" sz="3000" b="1" dirty="0">
                <a:solidFill>
                  <a:schemeClr val="accent6">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Fear of Negative Evaluation is </a:t>
            </a:r>
          </a:p>
        </p:txBody>
      </p:sp>
      <p:sp>
        <p:nvSpPr>
          <p:cNvPr id="17" name="TextBox 16">
            <a:extLst>
              <a:ext uri="{FF2B5EF4-FFF2-40B4-BE49-F238E27FC236}">
                <a16:creationId xmlns:a16="http://schemas.microsoft.com/office/drawing/2014/main" id="{A2347291-E14A-4C41-ADE2-84F01D888DC0}"/>
              </a:ext>
            </a:extLst>
          </p:cNvPr>
          <p:cNvSpPr txBox="1"/>
          <p:nvPr/>
        </p:nvSpPr>
        <p:spPr>
          <a:xfrm>
            <a:off x="2034262" y="3935021"/>
            <a:ext cx="9224457" cy="553998"/>
          </a:xfrm>
          <a:prstGeom prst="rect">
            <a:avLst/>
          </a:prstGeom>
          <a:noFill/>
        </p:spPr>
        <p:txBody>
          <a:bodyPr wrap="square" rtlCol="0">
            <a:spAutoFit/>
          </a:bodyPr>
          <a:lstStyle/>
          <a:p>
            <a:r>
              <a:rPr lang="en-US" altLang="ko-KR" sz="3000" b="1" dirty="0">
                <a:solidFill>
                  <a:schemeClr val="accent6">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within Dorsomedial Default Mode Network</a:t>
            </a:r>
            <a:endParaRPr lang="en-US" sz="3000" b="1" dirty="0">
              <a:solidFill>
                <a:schemeClr val="accent6">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endParaRPr>
          </a:p>
        </p:txBody>
      </p:sp>
      <p:cxnSp>
        <p:nvCxnSpPr>
          <p:cNvPr id="7" name="Straight Connector 6">
            <a:extLst>
              <a:ext uri="{FF2B5EF4-FFF2-40B4-BE49-F238E27FC236}">
                <a16:creationId xmlns:a16="http://schemas.microsoft.com/office/drawing/2014/main" id="{F4051ABA-04D7-4D17-A46A-7024066DA1AF}"/>
              </a:ext>
            </a:extLst>
          </p:cNvPr>
          <p:cNvCxnSpPr>
            <a:cxnSpLocks/>
          </p:cNvCxnSpPr>
          <p:nvPr/>
        </p:nvCxnSpPr>
        <p:spPr>
          <a:xfrm>
            <a:off x="5950697" y="1501346"/>
            <a:ext cx="3855308" cy="0"/>
          </a:xfrm>
          <a:prstGeom prst="line">
            <a:avLst/>
          </a:prstGeom>
          <a:ln w="152400">
            <a:solidFill>
              <a:srgbClr val="3B2E8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F188DB2-A583-4125-A1C8-A0E1B9AE2E35}"/>
              </a:ext>
            </a:extLst>
          </p:cNvPr>
          <p:cNvCxnSpPr>
            <a:cxnSpLocks/>
          </p:cNvCxnSpPr>
          <p:nvPr/>
        </p:nvCxnSpPr>
        <p:spPr>
          <a:xfrm rot="5400000">
            <a:off x="7801722" y="3429000"/>
            <a:ext cx="3855308" cy="0"/>
          </a:xfrm>
          <a:prstGeom prst="line">
            <a:avLst/>
          </a:prstGeom>
          <a:ln w="152400">
            <a:solidFill>
              <a:srgbClr val="3B2E8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48A8EE-6B05-4B73-88E5-ACADE64F49E6}"/>
              </a:ext>
            </a:extLst>
          </p:cNvPr>
          <p:cNvCxnSpPr>
            <a:cxnSpLocks/>
          </p:cNvCxnSpPr>
          <p:nvPr/>
        </p:nvCxnSpPr>
        <p:spPr>
          <a:xfrm>
            <a:off x="5950697" y="5285946"/>
            <a:ext cx="3855308" cy="0"/>
          </a:xfrm>
          <a:prstGeom prst="line">
            <a:avLst/>
          </a:prstGeom>
          <a:ln w="152400">
            <a:solidFill>
              <a:srgbClr val="3B2E8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590B1C1-9717-44CD-9713-093B4CA349A1}"/>
              </a:ext>
            </a:extLst>
          </p:cNvPr>
          <p:cNvCxnSpPr>
            <a:cxnSpLocks/>
          </p:cNvCxnSpPr>
          <p:nvPr/>
        </p:nvCxnSpPr>
        <p:spPr>
          <a:xfrm>
            <a:off x="6020976" y="4715137"/>
            <a:ext cx="0" cy="641517"/>
          </a:xfrm>
          <a:prstGeom prst="line">
            <a:avLst/>
          </a:prstGeom>
          <a:ln w="152400">
            <a:solidFill>
              <a:srgbClr val="3B2E8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333020-CB81-452F-9BE2-B43C85797E36}"/>
              </a:ext>
            </a:extLst>
          </p:cNvPr>
          <p:cNvCxnSpPr>
            <a:cxnSpLocks/>
          </p:cNvCxnSpPr>
          <p:nvPr/>
        </p:nvCxnSpPr>
        <p:spPr>
          <a:xfrm>
            <a:off x="6020976" y="1492468"/>
            <a:ext cx="0" cy="641517"/>
          </a:xfrm>
          <a:prstGeom prst="line">
            <a:avLst/>
          </a:prstGeom>
          <a:ln w="152400">
            <a:solidFill>
              <a:srgbClr val="3B2E8A"/>
            </a:solidFill>
          </a:ln>
        </p:spPr>
        <p:style>
          <a:lnRef idx="1">
            <a:schemeClr val="accent1"/>
          </a:lnRef>
          <a:fillRef idx="0">
            <a:schemeClr val="accent1"/>
          </a:fillRef>
          <a:effectRef idx="0">
            <a:schemeClr val="accent1"/>
          </a:effectRef>
          <a:fontRef idx="minor">
            <a:schemeClr val="tx1"/>
          </a:fontRef>
        </p:style>
      </p:cxnSp>
      <p:sp>
        <p:nvSpPr>
          <p:cNvPr id="14" name="직사각형 13">
            <a:extLst>
              <a:ext uri="{FF2B5EF4-FFF2-40B4-BE49-F238E27FC236}">
                <a16:creationId xmlns:a16="http://schemas.microsoft.com/office/drawing/2014/main" id="{B15F9DDB-259C-4B1C-B5FB-9FA40C05EC0C}"/>
              </a:ext>
            </a:extLst>
          </p:cNvPr>
          <p:cNvSpPr/>
          <p:nvPr/>
        </p:nvSpPr>
        <p:spPr>
          <a:xfrm>
            <a:off x="5346511" y="5636686"/>
            <a:ext cx="5063694" cy="923330"/>
          </a:xfrm>
          <a:prstGeom prst="rect">
            <a:avLst/>
          </a:prstGeom>
        </p:spPr>
        <p:txBody>
          <a:bodyPr wrap="none">
            <a:spAutoFit/>
          </a:bodyPr>
          <a:lstStyle/>
          <a:p>
            <a:pPr algn="ctr"/>
            <a:r>
              <a:rPr lang="en-US" altLang="ko-KR" dirty="0">
                <a:solidFill>
                  <a:schemeClr val="accent6">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Seoul National University</a:t>
            </a:r>
          </a:p>
          <a:p>
            <a:pPr algn="ctr"/>
            <a:r>
              <a:rPr lang="en-US" altLang="ko-KR" dirty="0">
                <a:solidFill>
                  <a:schemeClr val="accent6">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JI SOO LEE D12</a:t>
            </a:r>
          </a:p>
          <a:p>
            <a:pPr algn="ctr"/>
            <a:r>
              <a:rPr lang="en-US" altLang="ko-KR" dirty="0">
                <a:solidFill>
                  <a:schemeClr val="accent6">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 HARIN KIM, SEYUL KWAK, JEANYUNG CHEY</a:t>
            </a:r>
            <a:endParaRPr lang="ko-KR" altLang="en-US" dirty="0">
              <a:solidFill>
                <a:schemeClr val="accent6">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endParaRPr>
          </a:p>
        </p:txBody>
      </p:sp>
      <p:sp>
        <p:nvSpPr>
          <p:cNvPr id="21" name="직사각형 20">
            <a:extLst>
              <a:ext uri="{FF2B5EF4-FFF2-40B4-BE49-F238E27FC236}">
                <a16:creationId xmlns:a16="http://schemas.microsoft.com/office/drawing/2014/main" id="{4488E4BB-8632-485D-A0B2-7A7E58957735}"/>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12074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50"/>
                                        <p:tgtEl>
                                          <p:spTgt spid="13"/>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50"/>
                                        <p:tgtEl>
                                          <p:spTgt spid="7"/>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250"/>
                                        <p:tgtEl>
                                          <p:spTgt spid="9"/>
                                        </p:tgtEl>
                                      </p:cBhvr>
                                    </p:animEffect>
                                  </p:childTnLst>
                                </p:cTn>
                              </p:par>
                            </p:childTnLst>
                          </p:cTn>
                        </p:par>
                        <p:par>
                          <p:cTn id="16" fill="hold">
                            <p:stCondLst>
                              <p:cond delay="750"/>
                            </p:stCondLst>
                            <p:childTnLst>
                              <p:par>
                                <p:cTn id="17" presetID="2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250"/>
                                        <p:tgtEl>
                                          <p:spTgt spid="10"/>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50"/>
                                        <p:tgtEl>
                                          <p:spTgt spid="11"/>
                                        </p:tgtEl>
                                      </p:cBhvr>
                                    </p:animEffect>
                                  </p:childTnLst>
                                </p:cTn>
                              </p:par>
                            </p:childTnLst>
                          </p:cTn>
                        </p:par>
                        <p:par>
                          <p:cTn id="24" fill="hold">
                            <p:stCondLst>
                              <p:cond delay="1250"/>
                            </p:stCondLst>
                            <p:childTnLst>
                              <p:par>
                                <p:cTn id="25" presetID="2" presetClass="entr" presetSubtype="2" decel="10000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1750"/>
                            </p:stCondLst>
                            <p:childTnLst>
                              <p:par>
                                <p:cTn id="38" presetID="10" presetClass="entr" presetSubtype="0" fill="hold" grpId="0" nodeType="after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1" fill="hold" nodeType="clickEffect">
                                  <p:stCondLst>
                                    <p:cond delay="0"/>
                                  </p:stCondLst>
                                  <p:childTnLst>
                                    <p:animEffect transition="out" filter="wipe(up)">
                                      <p:cBhvr>
                                        <p:cTn id="44" dur="250"/>
                                        <p:tgtEl>
                                          <p:spTgt spid="11"/>
                                        </p:tgtEl>
                                      </p:cBhvr>
                                    </p:animEffect>
                                    <p:set>
                                      <p:cBhvr>
                                        <p:cTn id="45" dur="1" fill="hold">
                                          <p:stCondLst>
                                            <p:cond delay="249"/>
                                          </p:stCondLst>
                                        </p:cTn>
                                        <p:tgtEl>
                                          <p:spTgt spid="11"/>
                                        </p:tgtEl>
                                        <p:attrNameLst>
                                          <p:attrName>style.visibility</p:attrName>
                                        </p:attrNameLst>
                                      </p:cBhvr>
                                      <p:to>
                                        <p:strVal val="hidden"/>
                                      </p:to>
                                    </p:set>
                                  </p:childTnLst>
                                </p:cTn>
                              </p:par>
                            </p:childTnLst>
                          </p:cTn>
                        </p:par>
                        <p:par>
                          <p:cTn id="46" fill="hold">
                            <p:stCondLst>
                              <p:cond delay="250"/>
                            </p:stCondLst>
                            <p:childTnLst>
                              <p:par>
                                <p:cTn id="47" presetID="22" presetClass="exit" presetSubtype="8" fill="hold" nodeType="afterEffect">
                                  <p:stCondLst>
                                    <p:cond delay="0"/>
                                  </p:stCondLst>
                                  <p:childTnLst>
                                    <p:animEffect transition="out" filter="wipe(left)">
                                      <p:cBhvr>
                                        <p:cTn id="48" dur="250"/>
                                        <p:tgtEl>
                                          <p:spTgt spid="10"/>
                                        </p:tgtEl>
                                      </p:cBhvr>
                                    </p:animEffect>
                                    <p:set>
                                      <p:cBhvr>
                                        <p:cTn id="49" dur="1" fill="hold">
                                          <p:stCondLst>
                                            <p:cond delay="249"/>
                                          </p:stCondLst>
                                        </p:cTn>
                                        <p:tgtEl>
                                          <p:spTgt spid="10"/>
                                        </p:tgtEl>
                                        <p:attrNameLst>
                                          <p:attrName>style.visibility</p:attrName>
                                        </p:attrNameLst>
                                      </p:cBhvr>
                                      <p:to>
                                        <p:strVal val="hidden"/>
                                      </p:to>
                                    </p:set>
                                  </p:childTnLst>
                                </p:cTn>
                              </p:par>
                            </p:childTnLst>
                          </p:cTn>
                        </p:par>
                        <p:par>
                          <p:cTn id="50" fill="hold">
                            <p:stCondLst>
                              <p:cond delay="500"/>
                            </p:stCondLst>
                            <p:childTnLst>
                              <p:par>
                                <p:cTn id="51" presetID="22" presetClass="exit" presetSubtype="4" fill="hold" nodeType="afterEffect">
                                  <p:stCondLst>
                                    <p:cond delay="0"/>
                                  </p:stCondLst>
                                  <p:childTnLst>
                                    <p:animEffect transition="out" filter="wipe(down)">
                                      <p:cBhvr>
                                        <p:cTn id="52" dur="250"/>
                                        <p:tgtEl>
                                          <p:spTgt spid="9"/>
                                        </p:tgtEl>
                                      </p:cBhvr>
                                    </p:animEffect>
                                    <p:set>
                                      <p:cBhvr>
                                        <p:cTn id="53" dur="1" fill="hold">
                                          <p:stCondLst>
                                            <p:cond delay="249"/>
                                          </p:stCondLst>
                                        </p:cTn>
                                        <p:tgtEl>
                                          <p:spTgt spid="9"/>
                                        </p:tgtEl>
                                        <p:attrNameLst>
                                          <p:attrName>style.visibility</p:attrName>
                                        </p:attrNameLst>
                                      </p:cBhvr>
                                      <p:to>
                                        <p:strVal val="hidden"/>
                                      </p:to>
                                    </p:set>
                                  </p:childTnLst>
                                </p:cTn>
                              </p:par>
                            </p:childTnLst>
                          </p:cTn>
                        </p:par>
                        <p:par>
                          <p:cTn id="54" fill="hold">
                            <p:stCondLst>
                              <p:cond delay="750"/>
                            </p:stCondLst>
                            <p:childTnLst>
                              <p:par>
                                <p:cTn id="55" presetID="22" presetClass="exit" presetSubtype="2" fill="hold" nodeType="afterEffect">
                                  <p:stCondLst>
                                    <p:cond delay="0"/>
                                  </p:stCondLst>
                                  <p:childTnLst>
                                    <p:animEffect transition="out" filter="wipe(right)">
                                      <p:cBhvr>
                                        <p:cTn id="56" dur="250"/>
                                        <p:tgtEl>
                                          <p:spTgt spid="7"/>
                                        </p:tgtEl>
                                      </p:cBhvr>
                                    </p:animEffect>
                                    <p:set>
                                      <p:cBhvr>
                                        <p:cTn id="57" dur="1" fill="hold">
                                          <p:stCondLst>
                                            <p:cond delay="249"/>
                                          </p:stCondLst>
                                        </p:cTn>
                                        <p:tgtEl>
                                          <p:spTgt spid="7"/>
                                        </p:tgtEl>
                                        <p:attrNameLst>
                                          <p:attrName>style.visibility</p:attrName>
                                        </p:attrNameLst>
                                      </p:cBhvr>
                                      <p:to>
                                        <p:strVal val="hidden"/>
                                      </p:to>
                                    </p:set>
                                  </p:childTnLst>
                                </p:cTn>
                              </p:par>
                            </p:childTnLst>
                          </p:cTn>
                        </p:par>
                        <p:par>
                          <p:cTn id="58" fill="hold">
                            <p:stCondLst>
                              <p:cond delay="1000"/>
                            </p:stCondLst>
                            <p:childTnLst>
                              <p:par>
                                <p:cTn id="59" presetID="22" presetClass="exit" presetSubtype="1" fill="hold" nodeType="afterEffect">
                                  <p:stCondLst>
                                    <p:cond delay="0"/>
                                  </p:stCondLst>
                                  <p:childTnLst>
                                    <p:animEffect transition="out" filter="wipe(up)">
                                      <p:cBhvr>
                                        <p:cTn id="60" dur="250"/>
                                        <p:tgtEl>
                                          <p:spTgt spid="13"/>
                                        </p:tgtEl>
                                      </p:cBhvr>
                                    </p:animEffect>
                                    <p:set>
                                      <p:cBhvr>
                                        <p:cTn id="61" dur="1" fill="hold">
                                          <p:stCondLst>
                                            <p:cond delay="249"/>
                                          </p:stCondLst>
                                        </p:cTn>
                                        <p:tgtEl>
                                          <p:spTgt spid="13"/>
                                        </p:tgtEl>
                                        <p:attrNameLst>
                                          <p:attrName>style.visibility</p:attrName>
                                        </p:attrNameLst>
                                      </p:cBhvr>
                                      <p:to>
                                        <p:strVal val="hidden"/>
                                      </p:to>
                                    </p:set>
                                  </p:childTnLst>
                                </p:cTn>
                              </p:par>
                              <p:par>
                                <p:cTn id="62" presetID="2" presetClass="exit" presetSubtype="2" accel="100000" fill="hold" grpId="1" nodeType="withEffect">
                                  <p:stCondLst>
                                    <p:cond delay="0"/>
                                  </p:stCondLst>
                                  <p:childTnLst>
                                    <p:anim calcmode="lin" valueType="num">
                                      <p:cBhvr additive="base">
                                        <p:cTn id="63" dur="500"/>
                                        <p:tgtEl>
                                          <p:spTgt spid="15"/>
                                        </p:tgtEl>
                                        <p:attrNameLst>
                                          <p:attrName>ppt_x</p:attrName>
                                        </p:attrNameLst>
                                      </p:cBhvr>
                                      <p:tavLst>
                                        <p:tav tm="0">
                                          <p:val>
                                            <p:strVal val="ppt_x"/>
                                          </p:val>
                                        </p:tav>
                                        <p:tav tm="100000">
                                          <p:val>
                                            <p:strVal val="1+ppt_w/2"/>
                                          </p:val>
                                        </p:tav>
                                      </p:tavLst>
                                    </p:anim>
                                    <p:anim calcmode="lin" valueType="num">
                                      <p:cBhvr additive="base">
                                        <p:cTn id="64" dur="500"/>
                                        <p:tgtEl>
                                          <p:spTgt spid="15"/>
                                        </p:tgtEl>
                                        <p:attrNameLst>
                                          <p:attrName>ppt_y</p:attrName>
                                        </p:attrNameLst>
                                      </p:cBhvr>
                                      <p:tavLst>
                                        <p:tav tm="0">
                                          <p:val>
                                            <p:strVal val="ppt_y"/>
                                          </p:val>
                                        </p:tav>
                                        <p:tav tm="100000">
                                          <p:val>
                                            <p:strVal val="ppt_y"/>
                                          </p:val>
                                        </p:tav>
                                      </p:tavLst>
                                    </p:anim>
                                    <p:set>
                                      <p:cBhvr>
                                        <p:cTn id="65" dur="1" fill="hold">
                                          <p:stCondLst>
                                            <p:cond delay="499"/>
                                          </p:stCondLst>
                                        </p:cTn>
                                        <p:tgtEl>
                                          <p:spTgt spid="15"/>
                                        </p:tgtEl>
                                        <p:attrNameLst>
                                          <p:attrName>style.visibility</p:attrName>
                                        </p:attrNameLst>
                                      </p:cBhvr>
                                      <p:to>
                                        <p:strVal val="hidden"/>
                                      </p:to>
                                    </p:set>
                                  </p:childTnLst>
                                </p:cTn>
                              </p:par>
                              <p:par>
                                <p:cTn id="66" presetID="2" presetClass="exit" presetSubtype="8" accel="100000" fill="hold" grpId="1" nodeType="withEffect">
                                  <p:stCondLst>
                                    <p:cond delay="0"/>
                                  </p:stCondLst>
                                  <p:childTnLst>
                                    <p:anim calcmode="lin" valueType="num">
                                      <p:cBhvr additive="base">
                                        <p:cTn id="67" dur="500"/>
                                        <p:tgtEl>
                                          <p:spTgt spid="16"/>
                                        </p:tgtEl>
                                        <p:attrNameLst>
                                          <p:attrName>ppt_x</p:attrName>
                                        </p:attrNameLst>
                                      </p:cBhvr>
                                      <p:tavLst>
                                        <p:tav tm="0">
                                          <p:val>
                                            <p:strVal val="ppt_x"/>
                                          </p:val>
                                        </p:tav>
                                        <p:tav tm="100000">
                                          <p:val>
                                            <p:strVal val="0-ppt_w/2"/>
                                          </p:val>
                                        </p:tav>
                                      </p:tavLst>
                                    </p:anim>
                                    <p:anim calcmode="lin" valueType="num">
                                      <p:cBhvr additive="base">
                                        <p:cTn id="68" dur="500"/>
                                        <p:tgtEl>
                                          <p:spTgt spid="16"/>
                                        </p:tgtEl>
                                        <p:attrNameLst>
                                          <p:attrName>ppt_y</p:attrName>
                                        </p:attrNameLst>
                                      </p:cBhvr>
                                      <p:tavLst>
                                        <p:tav tm="0">
                                          <p:val>
                                            <p:strVal val="ppt_y"/>
                                          </p:val>
                                        </p:tav>
                                        <p:tav tm="100000">
                                          <p:val>
                                            <p:strVal val="ppt_y"/>
                                          </p:val>
                                        </p:tav>
                                      </p:tavLst>
                                    </p:anim>
                                    <p:set>
                                      <p:cBhvr>
                                        <p:cTn id="69" dur="1" fill="hold">
                                          <p:stCondLst>
                                            <p:cond delay="499"/>
                                          </p:stCondLst>
                                        </p:cTn>
                                        <p:tgtEl>
                                          <p:spTgt spid="16"/>
                                        </p:tgtEl>
                                        <p:attrNameLst>
                                          <p:attrName>style.visibility</p:attrName>
                                        </p:attrNameLst>
                                      </p:cBhvr>
                                      <p:to>
                                        <p:strVal val="hidden"/>
                                      </p:to>
                                    </p:set>
                                  </p:childTnLst>
                                </p:cTn>
                              </p:par>
                              <p:par>
                                <p:cTn id="70" presetID="2" presetClass="exit" presetSubtype="2" accel="100000" fill="hold" grpId="1" nodeType="withEffect">
                                  <p:stCondLst>
                                    <p:cond delay="0"/>
                                  </p:stCondLst>
                                  <p:childTnLst>
                                    <p:anim calcmode="lin" valueType="num">
                                      <p:cBhvr additive="base">
                                        <p:cTn id="71" dur="500"/>
                                        <p:tgtEl>
                                          <p:spTgt spid="17"/>
                                        </p:tgtEl>
                                        <p:attrNameLst>
                                          <p:attrName>ppt_x</p:attrName>
                                        </p:attrNameLst>
                                      </p:cBhvr>
                                      <p:tavLst>
                                        <p:tav tm="0">
                                          <p:val>
                                            <p:strVal val="ppt_x"/>
                                          </p:val>
                                        </p:tav>
                                        <p:tav tm="100000">
                                          <p:val>
                                            <p:strVal val="1+ppt_w/2"/>
                                          </p:val>
                                        </p:tav>
                                      </p:tavLst>
                                    </p:anim>
                                    <p:anim calcmode="lin" valueType="num">
                                      <p:cBhvr additive="base">
                                        <p:cTn id="72" dur="500"/>
                                        <p:tgtEl>
                                          <p:spTgt spid="17"/>
                                        </p:tgtEl>
                                        <p:attrNameLst>
                                          <p:attrName>ppt_y</p:attrName>
                                        </p:attrNameLst>
                                      </p:cBhvr>
                                      <p:tavLst>
                                        <p:tav tm="0">
                                          <p:val>
                                            <p:strVal val="ppt_y"/>
                                          </p:val>
                                        </p:tav>
                                        <p:tav tm="100000">
                                          <p:val>
                                            <p:strVal val="ppt_y"/>
                                          </p:val>
                                        </p:tav>
                                      </p:tavLst>
                                    </p:anim>
                                    <p:set>
                                      <p:cBhvr>
                                        <p:cTn id="73" dur="1" fill="hold">
                                          <p:stCondLst>
                                            <p:cond delay="499"/>
                                          </p:stCondLst>
                                        </p:cTn>
                                        <p:tgtEl>
                                          <p:spTgt spid="17"/>
                                        </p:tgtEl>
                                        <p:attrNameLst>
                                          <p:attrName>style.visibility</p:attrName>
                                        </p:attrNameLst>
                                      </p:cBhvr>
                                      <p:to>
                                        <p:strVal val="hidden"/>
                                      </p:to>
                                    </p:set>
                                  </p:childTnLst>
                                </p:cTn>
                              </p:par>
                            </p:childTnLst>
                          </p:cTn>
                        </p:par>
                        <p:par>
                          <p:cTn id="74" fill="hold">
                            <p:stCondLst>
                              <p:cond delay="1500"/>
                            </p:stCondLst>
                            <p:childTnLst>
                              <p:par>
                                <p:cTn id="75" presetID="10" presetClass="exit" presetSubtype="0" fill="hold" grpId="1" nodeType="afterEffect">
                                  <p:stCondLst>
                                    <p:cond delay="0"/>
                                  </p:stCondLst>
                                  <p:childTnLst>
                                    <p:animEffect transition="out" filter="fade">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5" grpId="0"/>
      <p:bldP spid="15" grpId="1"/>
      <p:bldP spid="17" grpId="0"/>
      <p:bldP spid="17" grpId="1"/>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a:extLst>
              <a:ext uri="{FF2B5EF4-FFF2-40B4-BE49-F238E27FC236}">
                <a16:creationId xmlns:a16="http://schemas.microsoft.com/office/drawing/2014/main" id="{4488E4BB-8632-485D-A0B2-7A7E58957735}"/>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 name="Group 3">
            <a:extLst>
              <a:ext uri="{FF2B5EF4-FFF2-40B4-BE49-F238E27FC236}">
                <a16:creationId xmlns:a16="http://schemas.microsoft.com/office/drawing/2014/main" id="{FAB5A64D-1FF6-410F-9A6F-75D2ED7A78D0}"/>
              </a:ext>
            </a:extLst>
          </p:cNvPr>
          <p:cNvGrpSpPr/>
          <p:nvPr/>
        </p:nvGrpSpPr>
        <p:grpSpPr>
          <a:xfrm>
            <a:off x="-11394082" y="-8724900"/>
            <a:ext cx="24867713" cy="19796552"/>
            <a:chOff x="-11394082" y="-8724900"/>
            <a:chExt cx="24867713" cy="19796552"/>
          </a:xfrm>
        </p:grpSpPr>
        <p:sp>
          <p:nvSpPr>
            <p:cNvPr id="9" name="Block Arc 8">
              <a:extLst>
                <a:ext uri="{FF2B5EF4-FFF2-40B4-BE49-F238E27FC236}">
                  <a16:creationId xmlns:a16="http://schemas.microsoft.com/office/drawing/2014/main" id="{8B24D114-13E4-4F7C-A528-92BE382F529B}"/>
                </a:ext>
              </a:extLst>
            </p:cNvPr>
            <p:cNvSpPr/>
            <p:nvPr/>
          </p:nvSpPr>
          <p:spPr>
            <a:xfrm>
              <a:off x="645259" y="-1828800"/>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2A61E83-3B80-4A52-98D9-12B6B94BED33}"/>
                </a:ext>
              </a:extLst>
            </p:cNvPr>
            <p:cNvSpPr/>
            <p:nvPr/>
          </p:nvSpPr>
          <p:spPr>
            <a:xfrm flipV="1">
              <a:off x="-1914134" y="-1828800"/>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64D6AA79-78EB-429C-B8D0-A81E5277B7F0}"/>
                </a:ext>
              </a:extLst>
            </p:cNvPr>
            <p:cNvSpPr/>
            <p:nvPr/>
          </p:nvSpPr>
          <p:spPr>
            <a:xfrm>
              <a:off x="721459" y="4621426"/>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lus Sign 12">
              <a:extLst>
                <a:ext uri="{FF2B5EF4-FFF2-40B4-BE49-F238E27FC236}">
                  <a16:creationId xmlns:a16="http://schemas.microsoft.com/office/drawing/2014/main" id="{4B7B28CF-505C-49E2-82CD-4EA5F9097904}"/>
                </a:ext>
              </a:extLst>
            </p:cNvPr>
            <p:cNvSpPr/>
            <p:nvPr/>
          </p:nvSpPr>
          <p:spPr>
            <a:xfrm>
              <a:off x="4060871" y="-1276350"/>
              <a:ext cx="9412760" cy="9412760"/>
            </a:xfrm>
            <a:prstGeom prst="mathPlus">
              <a:avLst>
                <a:gd name="adj1" fmla="val 189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lock Arc 11">
              <a:extLst>
                <a:ext uri="{FF2B5EF4-FFF2-40B4-BE49-F238E27FC236}">
                  <a16:creationId xmlns:a16="http://schemas.microsoft.com/office/drawing/2014/main" id="{B68B3802-1C43-4699-90D5-19CE2C493F2D}"/>
                </a:ext>
              </a:extLst>
            </p:cNvPr>
            <p:cNvSpPr/>
            <p:nvPr/>
          </p:nvSpPr>
          <p:spPr>
            <a:xfrm>
              <a:off x="-8834689" y="-8724900"/>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lock Arc 16">
              <a:extLst>
                <a:ext uri="{FF2B5EF4-FFF2-40B4-BE49-F238E27FC236}">
                  <a16:creationId xmlns:a16="http://schemas.microsoft.com/office/drawing/2014/main" id="{F3F5C5F9-65B3-4ACA-8DC5-A31541E4E74B}"/>
                </a:ext>
              </a:extLst>
            </p:cNvPr>
            <p:cNvSpPr/>
            <p:nvPr/>
          </p:nvSpPr>
          <p:spPr>
            <a:xfrm flipV="1">
              <a:off x="-11394082" y="-8724900"/>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lock Arc 17">
              <a:extLst>
                <a:ext uri="{FF2B5EF4-FFF2-40B4-BE49-F238E27FC236}">
                  <a16:creationId xmlns:a16="http://schemas.microsoft.com/office/drawing/2014/main" id="{8E4613C9-B642-482A-B53E-3D67A36A56D4}"/>
                </a:ext>
              </a:extLst>
            </p:cNvPr>
            <p:cNvSpPr/>
            <p:nvPr/>
          </p:nvSpPr>
          <p:spPr>
            <a:xfrm>
              <a:off x="-8758489" y="-2274674"/>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Plus Sign 18">
              <a:extLst>
                <a:ext uri="{FF2B5EF4-FFF2-40B4-BE49-F238E27FC236}">
                  <a16:creationId xmlns:a16="http://schemas.microsoft.com/office/drawing/2014/main" id="{CDCF914E-67D7-45CF-A978-6883A5827E9D}"/>
                </a:ext>
              </a:extLst>
            </p:cNvPr>
            <p:cNvSpPr/>
            <p:nvPr/>
          </p:nvSpPr>
          <p:spPr>
            <a:xfrm>
              <a:off x="-5419077" y="-8172450"/>
              <a:ext cx="9412760" cy="9412760"/>
            </a:xfrm>
            <a:prstGeom prst="mathPlus">
              <a:avLst>
                <a:gd name="adj1" fmla="val 189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7D432621-49EC-4424-BA7E-C128721EA146}"/>
              </a:ext>
            </a:extLst>
          </p:cNvPr>
          <p:cNvSpPr/>
          <p:nvPr/>
        </p:nvSpPr>
        <p:spPr>
          <a:xfrm>
            <a:off x="0" y="-29136"/>
            <a:ext cx="12192000" cy="6858000"/>
          </a:xfrm>
          <a:prstGeom prst="rect">
            <a:avLst/>
          </a:prstGeom>
          <a:solidFill>
            <a:srgbClr val="203DBA">
              <a:alpha val="64706"/>
            </a:srgbClr>
          </a:solidFill>
          <a:ln>
            <a:solidFill>
              <a:srgbClr val="203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77B3410D-2119-49CA-8201-20E02238B99F}"/>
              </a:ext>
            </a:extLst>
          </p:cNvPr>
          <p:cNvSpPr txBox="1"/>
          <p:nvPr/>
        </p:nvSpPr>
        <p:spPr>
          <a:xfrm>
            <a:off x="2471071" y="2984403"/>
            <a:ext cx="9401227" cy="1569660"/>
          </a:xfrm>
          <a:prstGeom prst="rect">
            <a:avLst/>
          </a:prstGeom>
          <a:noFill/>
        </p:spPr>
        <p:txBody>
          <a:bodyPr wrap="square" rtlCol="0">
            <a:spAutoFit/>
          </a:bodyPr>
          <a:lstStyle/>
          <a:p>
            <a:r>
              <a:rPr lang="en-US" altLang="ko-KR" sz="9600" b="1" dirty="0">
                <a:solidFill>
                  <a:schemeClr val="bg1"/>
                </a:solidFill>
                <a:latin typeface="함초롬돋움" panose="020B0604000101010101" pitchFamily="50" charset="-127"/>
                <a:ea typeface="함초롬돋움" panose="020B0604000101010101" pitchFamily="50" charset="-127"/>
                <a:cs typeface="함초롬돋움" panose="020B0604000101010101" pitchFamily="50" charset="-127"/>
              </a:rPr>
              <a:t>Methods</a:t>
            </a:r>
            <a:endParaRPr lang="en-US" sz="9600" b="1" dirty="0">
              <a:solidFill>
                <a:schemeClr val="bg1"/>
              </a:solidFill>
              <a:latin typeface="함초롬돋움" panose="020B0604000101010101" pitchFamily="50" charset="-127"/>
              <a:ea typeface="함초롬돋움" panose="020B0604000101010101" pitchFamily="50" charset="-127"/>
              <a:cs typeface="함초롬돋움" panose="020B0604000101010101" pitchFamily="50" charset="-127"/>
            </a:endParaRPr>
          </a:p>
        </p:txBody>
      </p:sp>
      <p:grpSp>
        <p:nvGrpSpPr>
          <p:cNvPr id="81" name="Group 80">
            <a:extLst>
              <a:ext uri="{FF2B5EF4-FFF2-40B4-BE49-F238E27FC236}">
                <a16:creationId xmlns:a16="http://schemas.microsoft.com/office/drawing/2014/main" id="{F934316C-F851-4E20-A7B0-6FA384A20166}"/>
              </a:ext>
            </a:extLst>
          </p:cNvPr>
          <p:cNvGrpSpPr/>
          <p:nvPr/>
        </p:nvGrpSpPr>
        <p:grpSpPr>
          <a:xfrm>
            <a:off x="2158450" y="1686184"/>
            <a:ext cx="5543541" cy="1107996"/>
            <a:chOff x="2155054" y="2053015"/>
            <a:chExt cx="7001538" cy="1107996"/>
          </a:xfrm>
          <a:solidFill>
            <a:srgbClr val="EC9F14"/>
          </a:solidFill>
        </p:grpSpPr>
        <p:sp>
          <p:nvSpPr>
            <p:cNvPr id="94" name="Rectangle 93">
              <a:extLst>
                <a:ext uri="{FF2B5EF4-FFF2-40B4-BE49-F238E27FC236}">
                  <a16:creationId xmlns:a16="http://schemas.microsoft.com/office/drawing/2014/main" id="{CE2D4FC8-739E-4A3B-B139-E1F2B3E0FC50}"/>
                </a:ext>
              </a:extLst>
            </p:cNvPr>
            <p:cNvSpPr/>
            <p:nvPr/>
          </p:nvSpPr>
          <p:spPr>
            <a:xfrm>
              <a:off x="2155054" y="2210710"/>
              <a:ext cx="6993919" cy="821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A9E6B1F6-6823-4AB3-A046-E37F089ADF20}"/>
                </a:ext>
              </a:extLst>
            </p:cNvPr>
            <p:cNvSpPr txBox="1"/>
            <p:nvPr/>
          </p:nvSpPr>
          <p:spPr>
            <a:xfrm>
              <a:off x="2162673" y="2053015"/>
              <a:ext cx="6993919" cy="1107996"/>
            </a:xfrm>
            <a:prstGeom prst="rect">
              <a:avLst/>
            </a:prstGeom>
            <a:grpFill/>
          </p:spPr>
          <p:txBody>
            <a:bodyPr wrap="square" rtlCol="0">
              <a:spAutoFit/>
            </a:bodyPr>
            <a:lstStyle/>
            <a:p>
              <a:pPr algn="ctr"/>
              <a:r>
                <a:rPr lang="en-US" sz="6600" b="1" dirty="0">
                  <a:solidFill>
                    <a:schemeClr val="bg1"/>
                  </a:solidFill>
                  <a:latin typeface="Tw Cen MT" panose="020B0602020104020603" pitchFamily="34" charset="0"/>
                </a:rPr>
                <a:t>NOW</a:t>
              </a:r>
            </a:p>
          </p:txBody>
        </p:sp>
      </p:grpSp>
    </p:spTree>
    <p:extLst>
      <p:ext uri="{BB962C8B-B14F-4D97-AF65-F5344CB8AC3E}">
        <p14:creationId xmlns:p14="http://schemas.microsoft.com/office/powerpoint/2010/main" val="4064752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48000" decel="48000" autoRev="1" fill="hold" nodeType="afterEffect">
                                  <p:stCondLst>
                                    <p:cond delay="0"/>
                                  </p:stCondLst>
                                  <p:childTnLst>
                                    <p:animMotion origin="layout" path="M 3.54167E-6 -4.81481E-6 L 0.77994 0.99329 " pathEditMode="relative" rAng="0" ptsTypes="AA">
                                      <p:cBhvr>
                                        <p:cTn id="6" dur="2500" fill="hold"/>
                                        <p:tgtEl>
                                          <p:spTgt spid="4"/>
                                        </p:tgtEl>
                                        <p:attrNameLst>
                                          <p:attrName>ppt_x</p:attrName>
                                          <p:attrName>ppt_y</p:attrName>
                                        </p:attrNameLst>
                                      </p:cBhvr>
                                      <p:rCtr x="38997" y="49653"/>
                                    </p:animMotion>
                                  </p:childTnLst>
                                </p:cTn>
                              </p:par>
                              <p:par>
                                <p:cTn id="7" presetID="2" presetClass="entr" presetSubtype="4" decel="100000" fill="hold" grpId="0" nodeType="withEffect">
                                  <p:stCondLst>
                                    <p:cond delay="750"/>
                                  </p:stCondLst>
                                  <p:childTnLst>
                                    <p:set>
                                      <p:cBhvr>
                                        <p:cTn id="8" dur="1" fill="hold">
                                          <p:stCondLst>
                                            <p:cond delay="0"/>
                                          </p:stCondLst>
                                        </p:cTn>
                                        <p:tgtEl>
                                          <p:spTgt spid="96"/>
                                        </p:tgtEl>
                                        <p:attrNameLst>
                                          <p:attrName>style.visibility</p:attrName>
                                        </p:attrNameLst>
                                      </p:cBhvr>
                                      <p:to>
                                        <p:strVal val="visible"/>
                                      </p:to>
                                    </p:set>
                                    <p:anim calcmode="lin" valueType="num">
                                      <p:cBhvr additive="base">
                                        <p:cTn id="9" dur="750" fill="hold"/>
                                        <p:tgtEl>
                                          <p:spTgt spid="96"/>
                                        </p:tgtEl>
                                        <p:attrNameLst>
                                          <p:attrName>ppt_x</p:attrName>
                                        </p:attrNameLst>
                                      </p:cBhvr>
                                      <p:tavLst>
                                        <p:tav tm="0">
                                          <p:val>
                                            <p:strVal val="#ppt_x"/>
                                          </p:val>
                                        </p:tav>
                                        <p:tav tm="100000">
                                          <p:val>
                                            <p:strVal val="#ppt_x"/>
                                          </p:val>
                                        </p:tav>
                                      </p:tavLst>
                                    </p:anim>
                                    <p:anim calcmode="lin" valueType="num">
                                      <p:cBhvr additive="base">
                                        <p:cTn id="10" dur="750" fill="hold"/>
                                        <p:tgtEl>
                                          <p:spTgt spid="96"/>
                                        </p:tgtEl>
                                        <p:attrNameLst>
                                          <p:attrName>ppt_y</p:attrName>
                                        </p:attrNameLst>
                                      </p:cBhvr>
                                      <p:tavLst>
                                        <p:tav tm="0">
                                          <p:val>
                                            <p:strVal val="1+#ppt_h/2"/>
                                          </p:val>
                                        </p:tav>
                                        <p:tav tm="100000">
                                          <p:val>
                                            <p:strVal val="#ppt_y"/>
                                          </p:val>
                                        </p:tav>
                                      </p:tavLst>
                                    </p:anim>
                                  </p:childTnLst>
                                </p:cTn>
                              </p:par>
                              <p:par>
                                <p:cTn id="11" presetID="2" presetClass="entr" presetSubtype="1" decel="100000" fill="hold" nodeType="withEffect">
                                  <p:stCondLst>
                                    <p:cond delay="75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750" fill="hold"/>
                                        <p:tgtEl>
                                          <p:spTgt spid="81"/>
                                        </p:tgtEl>
                                        <p:attrNameLst>
                                          <p:attrName>ppt_x</p:attrName>
                                        </p:attrNameLst>
                                      </p:cBhvr>
                                      <p:tavLst>
                                        <p:tav tm="0">
                                          <p:val>
                                            <p:strVal val="#ppt_x"/>
                                          </p:val>
                                        </p:tav>
                                        <p:tav tm="100000">
                                          <p:val>
                                            <p:strVal val="#ppt_x"/>
                                          </p:val>
                                        </p:tav>
                                      </p:tavLst>
                                    </p:anim>
                                    <p:anim calcmode="lin" valueType="num">
                                      <p:cBhvr additive="base">
                                        <p:cTn id="14" dur="750" fill="hold"/>
                                        <p:tgtEl>
                                          <p:spTgt spid="81"/>
                                        </p:tgtEl>
                                        <p:attrNameLst>
                                          <p:attrName>ppt_y</p:attrName>
                                        </p:attrNameLst>
                                      </p:cBhvr>
                                      <p:tavLst>
                                        <p:tav tm="0">
                                          <p:val>
                                            <p:strVal val="0-#ppt_h/2"/>
                                          </p:val>
                                        </p:tav>
                                        <p:tav tm="100000">
                                          <p:val>
                                            <p:strVal val="#ppt_y"/>
                                          </p:val>
                                        </p:tav>
                                      </p:tavLst>
                                    </p:anim>
                                  </p:childTnLst>
                                </p:cTn>
                              </p:par>
                              <p:par>
                                <p:cTn id="15" presetID="2" presetClass="exit" presetSubtype="4" accel="100000" fill="hold" grpId="1" nodeType="withEffect">
                                  <p:stCondLst>
                                    <p:cond delay="3000"/>
                                  </p:stCondLst>
                                  <p:childTnLst>
                                    <p:anim calcmode="lin" valueType="num">
                                      <p:cBhvr additive="base">
                                        <p:cTn id="16" dur="500"/>
                                        <p:tgtEl>
                                          <p:spTgt spid="96"/>
                                        </p:tgtEl>
                                        <p:attrNameLst>
                                          <p:attrName>ppt_x</p:attrName>
                                        </p:attrNameLst>
                                      </p:cBhvr>
                                      <p:tavLst>
                                        <p:tav tm="0">
                                          <p:val>
                                            <p:strVal val="ppt_x"/>
                                          </p:val>
                                        </p:tav>
                                        <p:tav tm="100000">
                                          <p:val>
                                            <p:strVal val="ppt_x"/>
                                          </p:val>
                                        </p:tav>
                                      </p:tavLst>
                                    </p:anim>
                                    <p:anim calcmode="lin" valueType="num">
                                      <p:cBhvr additive="base">
                                        <p:cTn id="17" dur="500"/>
                                        <p:tgtEl>
                                          <p:spTgt spid="96"/>
                                        </p:tgtEl>
                                        <p:attrNameLst>
                                          <p:attrName>ppt_y</p:attrName>
                                        </p:attrNameLst>
                                      </p:cBhvr>
                                      <p:tavLst>
                                        <p:tav tm="0">
                                          <p:val>
                                            <p:strVal val="ppt_y"/>
                                          </p:val>
                                        </p:tav>
                                        <p:tav tm="100000">
                                          <p:val>
                                            <p:strVal val="1+ppt_h/2"/>
                                          </p:val>
                                        </p:tav>
                                      </p:tavLst>
                                    </p:anim>
                                    <p:set>
                                      <p:cBhvr>
                                        <p:cTn id="18" dur="1" fill="hold">
                                          <p:stCondLst>
                                            <p:cond delay="499"/>
                                          </p:stCondLst>
                                        </p:cTn>
                                        <p:tgtEl>
                                          <p:spTgt spid="96"/>
                                        </p:tgtEl>
                                        <p:attrNameLst>
                                          <p:attrName>style.visibility</p:attrName>
                                        </p:attrNameLst>
                                      </p:cBhvr>
                                      <p:to>
                                        <p:strVal val="hidden"/>
                                      </p:to>
                                    </p:set>
                                  </p:childTnLst>
                                </p:cTn>
                              </p:par>
                              <p:par>
                                <p:cTn id="19" presetID="2" presetClass="exit" presetSubtype="1" accel="100000" fill="hold" nodeType="withEffect">
                                  <p:stCondLst>
                                    <p:cond delay="3000"/>
                                  </p:stCondLst>
                                  <p:childTnLst>
                                    <p:anim calcmode="lin" valueType="num">
                                      <p:cBhvr additive="base">
                                        <p:cTn id="20" dur="500"/>
                                        <p:tgtEl>
                                          <p:spTgt spid="81"/>
                                        </p:tgtEl>
                                        <p:attrNameLst>
                                          <p:attrName>ppt_x</p:attrName>
                                        </p:attrNameLst>
                                      </p:cBhvr>
                                      <p:tavLst>
                                        <p:tav tm="0">
                                          <p:val>
                                            <p:strVal val="ppt_x"/>
                                          </p:val>
                                        </p:tav>
                                        <p:tav tm="100000">
                                          <p:val>
                                            <p:strVal val="ppt_x"/>
                                          </p:val>
                                        </p:tav>
                                      </p:tavLst>
                                    </p:anim>
                                    <p:anim calcmode="lin" valueType="num">
                                      <p:cBhvr additive="base">
                                        <p:cTn id="21" dur="500"/>
                                        <p:tgtEl>
                                          <p:spTgt spid="81"/>
                                        </p:tgtEl>
                                        <p:attrNameLst>
                                          <p:attrName>ppt_y</p:attrName>
                                        </p:attrNameLst>
                                      </p:cBhvr>
                                      <p:tavLst>
                                        <p:tav tm="0">
                                          <p:val>
                                            <p:strVal val="ppt_y"/>
                                          </p:val>
                                        </p:tav>
                                        <p:tav tm="100000">
                                          <p:val>
                                            <p:strVal val="0-ppt_h/2"/>
                                          </p:val>
                                        </p:tav>
                                      </p:tavLst>
                                    </p:anim>
                                    <p:set>
                                      <p:cBhvr>
                                        <p:cTn id="22"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D1B212FA-1A75-4FA7-BE61-337E7B1BBB0A}"/>
              </a:ext>
            </a:extLst>
          </p:cNvPr>
          <p:cNvSpPr/>
          <p:nvPr/>
        </p:nvSpPr>
        <p:spPr>
          <a:xfrm>
            <a:off x="5397424" y="1444752"/>
            <a:ext cx="6575120" cy="39068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57D433CB-E6DE-48DC-BA55-7DFA8A983719}"/>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 name="직선 연결선 14">
            <a:extLst>
              <a:ext uri="{FF2B5EF4-FFF2-40B4-BE49-F238E27FC236}">
                <a16:creationId xmlns:a16="http://schemas.microsoft.com/office/drawing/2014/main" id="{8B1537BA-918C-4B00-85EF-51F40D57D0B4}"/>
              </a:ext>
            </a:extLst>
          </p:cNvPr>
          <p:cNvCxnSpPr/>
          <p:nvPr/>
        </p:nvCxnSpPr>
        <p:spPr>
          <a:xfrm>
            <a:off x="1188881" y="273124"/>
            <a:ext cx="10666421" cy="0"/>
          </a:xfrm>
          <a:prstGeom prst="line">
            <a:avLst/>
          </a:prstGeom>
          <a:ln w="19050">
            <a:solidFill>
              <a:srgbClr val="3B2E8A"/>
            </a:solidFill>
          </a:ln>
        </p:spPr>
        <p:style>
          <a:lnRef idx="1">
            <a:schemeClr val="accent1"/>
          </a:lnRef>
          <a:fillRef idx="0">
            <a:schemeClr val="accent1"/>
          </a:fillRef>
          <a:effectRef idx="0">
            <a:schemeClr val="accent1"/>
          </a:effectRef>
          <a:fontRef idx="minor">
            <a:schemeClr val="tx1"/>
          </a:fontRef>
        </p:style>
      </p:cxnSp>
      <p:sp>
        <p:nvSpPr>
          <p:cNvPr id="16" name="직사각형 15">
            <a:extLst>
              <a:ext uri="{FF2B5EF4-FFF2-40B4-BE49-F238E27FC236}">
                <a16:creationId xmlns:a16="http://schemas.microsoft.com/office/drawing/2014/main" id="{2858F512-5297-4ED7-B0A8-9CB0974A5F7D}"/>
              </a:ext>
            </a:extLst>
          </p:cNvPr>
          <p:cNvSpPr/>
          <p:nvPr/>
        </p:nvSpPr>
        <p:spPr>
          <a:xfrm>
            <a:off x="265814" y="244548"/>
            <a:ext cx="720000" cy="720000"/>
          </a:xfrm>
          <a:prstGeom prst="rect">
            <a:avLst/>
          </a:prstGeom>
          <a:solidFill>
            <a:srgbClr val="3B2E8A"/>
          </a:solidFill>
          <a:ln>
            <a:solidFill>
              <a:srgbClr val="3B2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TextBox 16">
            <a:extLst>
              <a:ext uri="{FF2B5EF4-FFF2-40B4-BE49-F238E27FC236}">
                <a16:creationId xmlns:a16="http://schemas.microsoft.com/office/drawing/2014/main" id="{6920C377-7F2D-4F13-A142-A527A3BBEB60}"/>
              </a:ext>
            </a:extLst>
          </p:cNvPr>
          <p:cNvSpPr txBox="1"/>
          <p:nvPr/>
        </p:nvSpPr>
        <p:spPr>
          <a:xfrm>
            <a:off x="490138" y="305489"/>
            <a:ext cx="259302" cy="584775"/>
          </a:xfrm>
          <a:prstGeom prst="rect">
            <a:avLst/>
          </a:prstGeom>
          <a:noFill/>
        </p:spPr>
        <p:txBody>
          <a:bodyPr wrap="square" rtlCol="0">
            <a:spAutoFit/>
          </a:bodyPr>
          <a:lstStyle/>
          <a:p>
            <a:pPr algn="ctr"/>
            <a:r>
              <a:rPr lang="en-US" altLang="ko-KR" sz="3200" b="1" dirty="0">
                <a:solidFill>
                  <a:schemeClr val="bg1"/>
                </a:solidFill>
              </a:rPr>
              <a:t>2</a:t>
            </a:r>
            <a:endParaRPr lang="ko-KR" altLang="en-US" sz="3200" b="1" dirty="0">
              <a:solidFill>
                <a:schemeClr val="bg1"/>
              </a:solidFill>
            </a:endParaRPr>
          </a:p>
        </p:txBody>
      </p:sp>
      <p:sp>
        <p:nvSpPr>
          <p:cNvPr id="22" name="Google Shape;192;p12">
            <a:extLst>
              <a:ext uri="{FF2B5EF4-FFF2-40B4-BE49-F238E27FC236}">
                <a16:creationId xmlns:a16="http://schemas.microsoft.com/office/drawing/2014/main" id="{CE0D4A84-25E6-4AF5-AC98-41D4065AE6FF}"/>
              </a:ext>
            </a:extLst>
          </p:cNvPr>
          <p:cNvSpPr txBox="1">
            <a:spLocks noGrp="1"/>
          </p:cNvSpPr>
          <p:nvPr>
            <p:ph type="sldNum" idx="12"/>
          </p:nvPr>
        </p:nvSpPr>
        <p:spPr>
          <a:xfrm>
            <a:off x="10704600" y="6507387"/>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dirty="0"/>
          </a:p>
        </p:txBody>
      </p:sp>
      <p:sp>
        <p:nvSpPr>
          <p:cNvPr id="27" name="Rectangle 34">
            <a:extLst>
              <a:ext uri="{FF2B5EF4-FFF2-40B4-BE49-F238E27FC236}">
                <a16:creationId xmlns:a16="http://schemas.microsoft.com/office/drawing/2014/main" id="{1CB85D0E-C574-4D94-AA51-5D067B3FC756}"/>
              </a:ext>
            </a:extLst>
          </p:cNvPr>
          <p:cNvSpPr/>
          <p:nvPr/>
        </p:nvSpPr>
        <p:spPr>
          <a:xfrm>
            <a:off x="8637941" y="3688723"/>
            <a:ext cx="1465037" cy="1724523"/>
          </a:xfrm>
          <a:prstGeom prst="rect">
            <a:avLst/>
          </a:prstGeom>
          <a:solidFill>
            <a:srgbClr val="ED7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33">
            <a:extLst>
              <a:ext uri="{FF2B5EF4-FFF2-40B4-BE49-F238E27FC236}">
                <a16:creationId xmlns:a16="http://schemas.microsoft.com/office/drawing/2014/main" id="{487C0375-AD06-4A87-A418-0ABC5B6905D3}"/>
              </a:ext>
            </a:extLst>
          </p:cNvPr>
          <p:cNvSpPr/>
          <p:nvPr/>
        </p:nvSpPr>
        <p:spPr>
          <a:xfrm>
            <a:off x="5671689" y="4279597"/>
            <a:ext cx="1217695" cy="940575"/>
          </a:xfrm>
          <a:prstGeom prst="rect">
            <a:avLst/>
          </a:prstGeom>
          <a:solidFill>
            <a:srgbClr val="2CA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32">
            <a:extLst>
              <a:ext uri="{FF2B5EF4-FFF2-40B4-BE49-F238E27FC236}">
                <a16:creationId xmlns:a16="http://schemas.microsoft.com/office/drawing/2014/main" id="{92D70C56-5042-417B-A58B-BC197C4C5A85}"/>
              </a:ext>
            </a:extLst>
          </p:cNvPr>
          <p:cNvSpPr/>
          <p:nvPr/>
        </p:nvSpPr>
        <p:spPr>
          <a:xfrm>
            <a:off x="5397424" y="1444752"/>
            <a:ext cx="6794576" cy="3968495"/>
          </a:xfrm>
          <a:custGeom>
            <a:avLst/>
            <a:gdLst>
              <a:gd name="connsiteX0" fmla="*/ 6876793 w 12192000"/>
              <a:gd name="connsiteY0" fmla="*/ 2907660 h 6858000"/>
              <a:gd name="connsiteX1" fmla="*/ 6630719 w 12192000"/>
              <a:gd name="connsiteY1" fmla="*/ 3070771 h 6858000"/>
              <a:gd name="connsiteX2" fmla="*/ 6623668 w 12192000"/>
              <a:gd name="connsiteY2" fmla="*/ 3105688 h 6858000"/>
              <a:gd name="connsiteX3" fmla="*/ 6618585 w 12192000"/>
              <a:gd name="connsiteY3" fmla="*/ 3114748 h 6858000"/>
              <a:gd name="connsiteX4" fmla="*/ 6239565 w 12192000"/>
              <a:gd name="connsiteY4" fmla="*/ 4289319 h 6858000"/>
              <a:gd name="connsiteX5" fmla="*/ 6351185 w 12192000"/>
              <a:gd name="connsiteY5" fmla="*/ 4507296 h 6858000"/>
              <a:gd name="connsiteX6" fmla="*/ 6569162 w 12192000"/>
              <a:gd name="connsiteY6" fmla="*/ 4395676 h 6858000"/>
              <a:gd name="connsiteX7" fmla="*/ 6876970 w 12192000"/>
              <a:gd name="connsiteY7" fmla="*/ 3441786 h 6858000"/>
              <a:gd name="connsiteX8" fmla="*/ 6948112 w 12192000"/>
              <a:gd name="connsiteY8" fmla="*/ 3441786 h 6858000"/>
              <a:gd name="connsiteX9" fmla="*/ 6434255 w 12192000"/>
              <a:gd name="connsiteY9" fmla="*/ 5004134 h 6858000"/>
              <a:gd name="connsiteX10" fmla="*/ 6875851 w 12192000"/>
              <a:gd name="connsiteY10" fmla="*/ 5004134 h 6858000"/>
              <a:gd name="connsiteX11" fmla="*/ 6875851 w 12192000"/>
              <a:gd name="connsiteY11" fmla="*/ 6273936 h 6858000"/>
              <a:gd name="connsiteX12" fmla="*/ 6984019 w 12192000"/>
              <a:gd name="connsiteY12" fmla="*/ 6437126 h 6858000"/>
              <a:gd name="connsiteX13" fmla="*/ 7052957 w 12192000"/>
              <a:gd name="connsiteY13" fmla="*/ 6451042 h 6858000"/>
              <a:gd name="connsiteX14" fmla="*/ 7052955 w 12192000"/>
              <a:gd name="connsiteY14" fmla="*/ 6451044 h 6858000"/>
              <a:gd name="connsiteX15" fmla="*/ 7052958 w 12192000"/>
              <a:gd name="connsiteY15" fmla="*/ 6451044 h 6858000"/>
              <a:gd name="connsiteX16" fmla="*/ 7052957 w 12192000"/>
              <a:gd name="connsiteY16" fmla="*/ 6451042 h 6858000"/>
              <a:gd name="connsiteX17" fmla="*/ 7121894 w 12192000"/>
              <a:gd name="connsiteY17" fmla="*/ 6437126 h 6858000"/>
              <a:gd name="connsiteX18" fmla="*/ 7230064 w 12192000"/>
              <a:gd name="connsiteY18" fmla="*/ 6273936 h 6858000"/>
              <a:gd name="connsiteX19" fmla="*/ 7230064 w 12192000"/>
              <a:gd name="connsiteY19" fmla="*/ 5004134 h 6858000"/>
              <a:gd name="connsiteX20" fmla="*/ 7365337 w 12192000"/>
              <a:gd name="connsiteY20" fmla="*/ 5004134 h 6858000"/>
              <a:gd name="connsiteX21" fmla="*/ 7365337 w 12192000"/>
              <a:gd name="connsiteY21" fmla="*/ 6273936 h 6858000"/>
              <a:gd name="connsiteX22" fmla="*/ 7473507 w 12192000"/>
              <a:gd name="connsiteY22" fmla="*/ 6437126 h 6858000"/>
              <a:gd name="connsiteX23" fmla="*/ 7542445 w 12192000"/>
              <a:gd name="connsiteY23" fmla="*/ 6451042 h 6858000"/>
              <a:gd name="connsiteX24" fmla="*/ 7542443 w 12192000"/>
              <a:gd name="connsiteY24" fmla="*/ 6451044 h 6858000"/>
              <a:gd name="connsiteX25" fmla="*/ 7542447 w 12192000"/>
              <a:gd name="connsiteY25" fmla="*/ 6451044 h 6858000"/>
              <a:gd name="connsiteX26" fmla="*/ 7542445 w 12192000"/>
              <a:gd name="connsiteY26" fmla="*/ 6451042 h 6858000"/>
              <a:gd name="connsiteX27" fmla="*/ 7611383 w 12192000"/>
              <a:gd name="connsiteY27" fmla="*/ 6437126 h 6858000"/>
              <a:gd name="connsiteX28" fmla="*/ 7719553 w 12192000"/>
              <a:gd name="connsiteY28" fmla="*/ 6273936 h 6858000"/>
              <a:gd name="connsiteX29" fmla="*/ 7719553 w 12192000"/>
              <a:gd name="connsiteY29" fmla="*/ 5004134 h 6858000"/>
              <a:gd name="connsiteX30" fmla="*/ 8127444 w 12192000"/>
              <a:gd name="connsiteY30" fmla="*/ 5004134 h 6858000"/>
              <a:gd name="connsiteX31" fmla="*/ 7613587 w 12192000"/>
              <a:gd name="connsiteY31" fmla="*/ 3441786 h 6858000"/>
              <a:gd name="connsiteX32" fmla="*/ 7697223 w 12192000"/>
              <a:gd name="connsiteY32" fmla="*/ 3441786 h 6858000"/>
              <a:gd name="connsiteX33" fmla="*/ 7702984 w 12192000"/>
              <a:gd name="connsiteY33" fmla="*/ 3440622 h 6858000"/>
              <a:gd name="connsiteX34" fmla="*/ 8024539 w 12192000"/>
              <a:gd name="connsiteY34" fmla="*/ 4417888 h 6858000"/>
              <a:gd name="connsiteX35" fmla="*/ 8243152 w 12192000"/>
              <a:gd name="connsiteY35" fmla="*/ 4528253 h 6858000"/>
              <a:gd name="connsiteX36" fmla="*/ 8353519 w 12192000"/>
              <a:gd name="connsiteY36" fmla="*/ 4309640 h 6858000"/>
              <a:gd name="connsiteX37" fmla="*/ 7967764 w 12192000"/>
              <a:gd name="connsiteY37" fmla="*/ 3137263 h 6858000"/>
              <a:gd name="connsiteX38" fmla="*/ 7950645 w 12192000"/>
              <a:gd name="connsiteY38" fmla="*/ 3107162 h 6858000"/>
              <a:gd name="connsiteX39" fmla="*/ 7943299 w 12192000"/>
              <a:gd name="connsiteY39" fmla="*/ 3070771 h 6858000"/>
              <a:gd name="connsiteX40" fmla="*/ 7697223 w 12192000"/>
              <a:gd name="connsiteY40" fmla="*/ 2907660 h 6858000"/>
              <a:gd name="connsiteX41" fmla="*/ 907677 w 12192000"/>
              <a:gd name="connsiteY41" fmla="*/ 2907158 h 6858000"/>
              <a:gd name="connsiteX42" fmla="*/ 625340 w 12192000"/>
              <a:gd name="connsiteY42" fmla="*/ 3094303 h 6858000"/>
              <a:gd name="connsiteX43" fmla="*/ 601261 w 12192000"/>
              <a:gd name="connsiteY43" fmla="*/ 3213574 h 6858000"/>
              <a:gd name="connsiteX44" fmla="*/ 609150 w 12192000"/>
              <a:gd name="connsiteY44" fmla="*/ 3252649 h 6858000"/>
              <a:gd name="connsiteX45" fmla="*/ 601261 w 12192000"/>
              <a:gd name="connsiteY45" fmla="*/ 3291724 h 6858000"/>
              <a:gd name="connsiteX46" fmla="*/ 601261 w 12192000"/>
              <a:gd name="connsiteY46" fmla="*/ 4522019 h 6858000"/>
              <a:gd name="connsiteX47" fmla="*/ 704759 w 12192000"/>
              <a:gd name="connsiteY47" fmla="*/ 4678162 h 6858000"/>
              <a:gd name="connsiteX48" fmla="*/ 770719 w 12192000"/>
              <a:gd name="connsiteY48" fmla="*/ 4691478 h 6858000"/>
              <a:gd name="connsiteX49" fmla="*/ 836680 w 12192000"/>
              <a:gd name="connsiteY49" fmla="*/ 4678162 h 6858000"/>
              <a:gd name="connsiteX50" fmla="*/ 940178 w 12192000"/>
              <a:gd name="connsiteY50" fmla="*/ 4522019 h 6858000"/>
              <a:gd name="connsiteX51" fmla="*/ 940180 w 12192000"/>
              <a:gd name="connsiteY51" fmla="*/ 3519987 h 6858000"/>
              <a:gd name="connsiteX52" fmla="*/ 1020646 w 12192000"/>
              <a:gd name="connsiteY52" fmla="*/ 3519987 h 6858000"/>
              <a:gd name="connsiteX53" fmla="*/ 1020646 w 12192000"/>
              <a:gd name="connsiteY53" fmla="*/ 4567574 h 6858000"/>
              <a:gd name="connsiteX54" fmla="*/ 1020644 w 12192000"/>
              <a:gd name="connsiteY54" fmla="*/ 4567580 h 6858000"/>
              <a:gd name="connsiteX55" fmla="*/ 1020644 w 12192000"/>
              <a:gd name="connsiteY55" fmla="*/ 6224327 h 6858000"/>
              <a:gd name="connsiteX56" fmla="*/ 1159116 w 12192000"/>
              <a:gd name="connsiteY56" fmla="*/ 6433226 h 6858000"/>
              <a:gd name="connsiteX57" fmla="*/ 1247362 w 12192000"/>
              <a:gd name="connsiteY57" fmla="*/ 6451044 h 6858000"/>
              <a:gd name="connsiteX58" fmla="*/ 1335609 w 12192000"/>
              <a:gd name="connsiteY58" fmla="*/ 6433226 h 6858000"/>
              <a:gd name="connsiteX59" fmla="*/ 1474079 w 12192000"/>
              <a:gd name="connsiteY59" fmla="*/ 6224327 h 6858000"/>
              <a:gd name="connsiteX60" fmla="*/ 1474081 w 12192000"/>
              <a:gd name="connsiteY60" fmla="*/ 4590891 h 6858000"/>
              <a:gd name="connsiteX61" fmla="*/ 1573124 w 12192000"/>
              <a:gd name="connsiteY61" fmla="*/ 4590891 h 6858000"/>
              <a:gd name="connsiteX62" fmla="*/ 1573124 w 12192000"/>
              <a:gd name="connsiteY62" fmla="*/ 6224327 h 6858000"/>
              <a:gd name="connsiteX63" fmla="*/ 1711593 w 12192000"/>
              <a:gd name="connsiteY63" fmla="*/ 6433226 h 6858000"/>
              <a:gd name="connsiteX64" fmla="*/ 1799839 w 12192000"/>
              <a:gd name="connsiteY64" fmla="*/ 6451044 h 6858000"/>
              <a:gd name="connsiteX65" fmla="*/ 1888087 w 12192000"/>
              <a:gd name="connsiteY65" fmla="*/ 6433226 h 6858000"/>
              <a:gd name="connsiteX66" fmla="*/ 2026556 w 12192000"/>
              <a:gd name="connsiteY66" fmla="*/ 6224327 h 6858000"/>
              <a:gd name="connsiteX67" fmla="*/ 2026558 w 12192000"/>
              <a:gd name="connsiteY67" fmla="*/ 4567582 h 6858000"/>
              <a:gd name="connsiteX68" fmla="*/ 2026554 w 12192000"/>
              <a:gd name="connsiteY68" fmla="*/ 4567567 h 6858000"/>
              <a:gd name="connsiteX69" fmla="*/ 2026554 w 12192000"/>
              <a:gd name="connsiteY69" fmla="*/ 3519989 h 6858000"/>
              <a:gd name="connsiteX70" fmla="*/ 2107023 w 12192000"/>
              <a:gd name="connsiteY70" fmla="*/ 3519989 h 6858000"/>
              <a:gd name="connsiteX71" fmla="*/ 2107023 w 12192000"/>
              <a:gd name="connsiteY71" fmla="*/ 4522019 h 6858000"/>
              <a:gd name="connsiteX72" fmla="*/ 2210521 w 12192000"/>
              <a:gd name="connsiteY72" fmla="*/ 4678162 h 6858000"/>
              <a:gd name="connsiteX73" fmla="*/ 2276482 w 12192000"/>
              <a:gd name="connsiteY73" fmla="*/ 4691478 h 6858000"/>
              <a:gd name="connsiteX74" fmla="*/ 2342441 w 12192000"/>
              <a:gd name="connsiteY74" fmla="*/ 4678162 h 6858000"/>
              <a:gd name="connsiteX75" fmla="*/ 2445939 w 12192000"/>
              <a:gd name="connsiteY75" fmla="*/ 4522019 h 6858000"/>
              <a:gd name="connsiteX76" fmla="*/ 2445941 w 12192000"/>
              <a:gd name="connsiteY76" fmla="*/ 3291726 h 6858000"/>
              <a:gd name="connsiteX77" fmla="*/ 2438051 w 12192000"/>
              <a:gd name="connsiteY77" fmla="*/ 3252641 h 6858000"/>
              <a:gd name="connsiteX78" fmla="*/ 2445937 w 12192000"/>
              <a:gd name="connsiteY78" fmla="*/ 3213574 h 6858000"/>
              <a:gd name="connsiteX79" fmla="*/ 2445939 w 12192000"/>
              <a:gd name="connsiteY79" fmla="*/ 3213574 h 6858000"/>
              <a:gd name="connsiteX80" fmla="*/ 2139524 w 12192000"/>
              <a:gd name="connsiteY80" fmla="*/ 2907158 h 6858000"/>
              <a:gd name="connsiteX81" fmla="*/ 2026554 w 12192000"/>
              <a:gd name="connsiteY81" fmla="*/ 2907158 h 6858000"/>
              <a:gd name="connsiteX82" fmla="*/ 1020646 w 12192000"/>
              <a:gd name="connsiteY82" fmla="*/ 2907158 h 6858000"/>
              <a:gd name="connsiteX83" fmla="*/ 7277399 w 12192000"/>
              <a:gd name="connsiteY83" fmla="*/ 2031444 h 6858000"/>
              <a:gd name="connsiteX84" fmla="*/ 6875849 w 12192000"/>
              <a:gd name="connsiteY84" fmla="*/ 2432995 h 6858000"/>
              <a:gd name="connsiteX85" fmla="*/ 7277399 w 12192000"/>
              <a:gd name="connsiteY85" fmla="*/ 2834545 h 6858000"/>
              <a:gd name="connsiteX86" fmla="*/ 7678949 w 12192000"/>
              <a:gd name="connsiteY86" fmla="*/ 2432995 h 6858000"/>
              <a:gd name="connsiteX87" fmla="*/ 7277399 w 12192000"/>
              <a:gd name="connsiteY87" fmla="*/ 2031444 h 6858000"/>
              <a:gd name="connsiteX88" fmla="*/ 1523598 w 12192000"/>
              <a:gd name="connsiteY88" fmla="*/ 2031444 h 6858000"/>
              <a:gd name="connsiteX89" fmla="*/ 1122107 w 12192000"/>
              <a:gd name="connsiteY89" fmla="*/ 2432935 h 6858000"/>
              <a:gd name="connsiteX90" fmla="*/ 1523598 w 12192000"/>
              <a:gd name="connsiteY90" fmla="*/ 2834426 h 6858000"/>
              <a:gd name="connsiteX91" fmla="*/ 1925089 w 12192000"/>
              <a:gd name="connsiteY91" fmla="*/ 2432935 h 6858000"/>
              <a:gd name="connsiteX92" fmla="*/ 1523598 w 12192000"/>
              <a:gd name="connsiteY92" fmla="*/ 2031444 h 6858000"/>
              <a:gd name="connsiteX93" fmla="*/ 0 w 12192000"/>
              <a:gd name="connsiteY93" fmla="*/ 0 h 6858000"/>
              <a:gd name="connsiteX94" fmla="*/ 12192000 w 12192000"/>
              <a:gd name="connsiteY94" fmla="*/ 0 h 6858000"/>
              <a:gd name="connsiteX95" fmla="*/ 12192000 w 12192000"/>
              <a:gd name="connsiteY95" fmla="*/ 6858000 h 6858000"/>
              <a:gd name="connsiteX96" fmla="*/ 0 w 12192000"/>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2192000" h="6858000">
                <a:moveTo>
                  <a:pt x="6876793" y="2907660"/>
                </a:moveTo>
                <a:cubicBezTo>
                  <a:pt x="6766174" y="2907660"/>
                  <a:pt x="6671260" y="2974918"/>
                  <a:pt x="6630719" y="3070771"/>
                </a:cubicBezTo>
                <a:lnTo>
                  <a:pt x="6623668" y="3105688"/>
                </a:lnTo>
                <a:lnTo>
                  <a:pt x="6618585" y="3114748"/>
                </a:lnTo>
                <a:lnTo>
                  <a:pt x="6239565" y="4289319"/>
                </a:lnTo>
                <a:cubicBezTo>
                  <a:pt x="6210195" y="4380334"/>
                  <a:pt x="6260169" y="4477926"/>
                  <a:pt x="6351185" y="4507296"/>
                </a:cubicBezTo>
                <a:cubicBezTo>
                  <a:pt x="6442200" y="4536665"/>
                  <a:pt x="6539792" y="4486691"/>
                  <a:pt x="6569162" y="4395676"/>
                </a:cubicBezTo>
                <a:lnTo>
                  <a:pt x="6876970" y="3441786"/>
                </a:lnTo>
                <a:lnTo>
                  <a:pt x="6948112" y="3441786"/>
                </a:lnTo>
                <a:lnTo>
                  <a:pt x="6434255" y="5004134"/>
                </a:lnTo>
                <a:lnTo>
                  <a:pt x="6875851" y="5004134"/>
                </a:lnTo>
                <a:lnTo>
                  <a:pt x="6875851" y="6273936"/>
                </a:lnTo>
                <a:cubicBezTo>
                  <a:pt x="6875851" y="6347297"/>
                  <a:pt x="6920453" y="6410239"/>
                  <a:pt x="6984019" y="6437126"/>
                </a:cubicBezTo>
                <a:lnTo>
                  <a:pt x="7052957" y="6451042"/>
                </a:lnTo>
                <a:lnTo>
                  <a:pt x="7052955" y="6451044"/>
                </a:lnTo>
                <a:lnTo>
                  <a:pt x="7052958" y="6451044"/>
                </a:lnTo>
                <a:lnTo>
                  <a:pt x="7052957" y="6451042"/>
                </a:lnTo>
                <a:lnTo>
                  <a:pt x="7121894" y="6437126"/>
                </a:lnTo>
                <a:cubicBezTo>
                  <a:pt x="7185460" y="6410239"/>
                  <a:pt x="7230064" y="6347297"/>
                  <a:pt x="7230064" y="6273936"/>
                </a:cubicBezTo>
                <a:lnTo>
                  <a:pt x="7230064" y="5004134"/>
                </a:lnTo>
                <a:lnTo>
                  <a:pt x="7365337" y="5004134"/>
                </a:lnTo>
                <a:lnTo>
                  <a:pt x="7365337" y="6273936"/>
                </a:lnTo>
                <a:cubicBezTo>
                  <a:pt x="7365337" y="6347297"/>
                  <a:pt x="7409941" y="6410239"/>
                  <a:pt x="7473507" y="6437126"/>
                </a:cubicBezTo>
                <a:lnTo>
                  <a:pt x="7542445" y="6451042"/>
                </a:lnTo>
                <a:lnTo>
                  <a:pt x="7542443" y="6451044"/>
                </a:lnTo>
                <a:lnTo>
                  <a:pt x="7542447" y="6451044"/>
                </a:lnTo>
                <a:lnTo>
                  <a:pt x="7542445" y="6451042"/>
                </a:lnTo>
                <a:lnTo>
                  <a:pt x="7611383" y="6437126"/>
                </a:lnTo>
                <a:cubicBezTo>
                  <a:pt x="7674949" y="6410239"/>
                  <a:pt x="7719553" y="6347297"/>
                  <a:pt x="7719553" y="6273936"/>
                </a:cubicBezTo>
                <a:lnTo>
                  <a:pt x="7719553" y="5004134"/>
                </a:lnTo>
                <a:lnTo>
                  <a:pt x="8127444" y="5004134"/>
                </a:lnTo>
                <a:lnTo>
                  <a:pt x="7613587" y="3441786"/>
                </a:lnTo>
                <a:lnTo>
                  <a:pt x="7697223" y="3441786"/>
                </a:lnTo>
                <a:lnTo>
                  <a:pt x="7702984" y="3440622"/>
                </a:lnTo>
                <a:lnTo>
                  <a:pt x="8024539" y="4417888"/>
                </a:lnTo>
                <a:cubicBezTo>
                  <a:pt x="8054430" y="4508733"/>
                  <a:pt x="8152307" y="4558144"/>
                  <a:pt x="8243152" y="4528253"/>
                </a:cubicBezTo>
                <a:cubicBezTo>
                  <a:pt x="8333997" y="4498362"/>
                  <a:pt x="8383411" y="4400487"/>
                  <a:pt x="8353519" y="4309640"/>
                </a:cubicBezTo>
                <a:lnTo>
                  <a:pt x="7967764" y="3137263"/>
                </a:lnTo>
                <a:lnTo>
                  <a:pt x="7950645" y="3107162"/>
                </a:lnTo>
                <a:lnTo>
                  <a:pt x="7943299" y="3070771"/>
                </a:lnTo>
                <a:cubicBezTo>
                  <a:pt x="7902756" y="2974918"/>
                  <a:pt x="7807844" y="2907660"/>
                  <a:pt x="7697223" y="2907660"/>
                </a:cubicBezTo>
                <a:close/>
                <a:moveTo>
                  <a:pt x="907677" y="2907158"/>
                </a:moveTo>
                <a:cubicBezTo>
                  <a:pt x="780755" y="2907158"/>
                  <a:pt x="671857" y="2984326"/>
                  <a:pt x="625340" y="3094303"/>
                </a:cubicBezTo>
                <a:lnTo>
                  <a:pt x="601261" y="3213574"/>
                </a:lnTo>
                <a:lnTo>
                  <a:pt x="609150" y="3252649"/>
                </a:lnTo>
                <a:lnTo>
                  <a:pt x="601261" y="3291724"/>
                </a:lnTo>
                <a:lnTo>
                  <a:pt x="601261" y="4522019"/>
                </a:lnTo>
                <a:cubicBezTo>
                  <a:pt x="601261" y="4592210"/>
                  <a:pt x="643937" y="4652436"/>
                  <a:pt x="704759" y="4678162"/>
                </a:cubicBezTo>
                <a:lnTo>
                  <a:pt x="770719" y="4691478"/>
                </a:lnTo>
                <a:lnTo>
                  <a:pt x="836680" y="4678162"/>
                </a:lnTo>
                <a:cubicBezTo>
                  <a:pt x="897502" y="4652436"/>
                  <a:pt x="940178" y="4592210"/>
                  <a:pt x="940178" y="4522019"/>
                </a:cubicBezTo>
                <a:lnTo>
                  <a:pt x="940180" y="3519987"/>
                </a:lnTo>
                <a:lnTo>
                  <a:pt x="1020646" y="3519987"/>
                </a:lnTo>
                <a:lnTo>
                  <a:pt x="1020646" y="4567574"/>
                </a:lnTo>
                <a:lnTo>
                  <a:pt x="1020644" y="4567580"/>
                </a:lnTo>
                <a:lnTo>
                  <a:pt x="1020644" y="6224327"/>
                </a:lnTo>
                <a:cubicBezTo>
                  <a:pt x="1020644" y="6318235"/>
                  <a:pt x="1077742" y="6398809"/>
                  <a:pt x="1159116" y="6433226"/>
                </a:cubicBezTo>
                <a:lnTo>
                  <a:pt x="1247362" y="6451044"/>
                </a:lnTo>
                <a:lnTo>
                  <a:pt x="1335609" y="6433226"/>
                </a:lnTo>
                <a:cubicBezTo>
                  <a:pt x="1416981" y="6398809"/>
                  <a:pt x="1474079" y="6318235"/>
                  <a:pt x="1474079" y="6224327"/>
                </a:cubicBezTo>
                <a:lnTo>
                  <a:pt x="1474081" y="4590891"/>
                </a:lnTo>
                <a:lnTo>
                  <a:pt x="1573124" y="4590891"/>
                </a:lnTo>
                <a:lnTo>
                  <a:pt x="1573124" y="6224327"/>
                </a:lnTo>
                <a:cubicBezTo>
                  <a:pt x="1573124" y="6318235"/>
                  <a:pt x="1630220" y="6398809"/>
                  <a:pt x="1711593" y="6433226"/>
                </a:cubicBezTo>
                <a:lnTo>
                  <a:pt x="1799839" y="6451044"/>
                </a:lnTo>
                <a:lnTo>
                  <a:pt x="1888087" y="6433226"/>
                </a:lnTo>
                <a:cubicBezTo>
                  <a:pt x="1969458" y="6398809"/>
                  <a:pt x="2026556" y="6318235"/>
                  <a:pt x="2026556" y="6224327"/>
                </a:cubicBezTo>
                <a:lnTo>
                  <a:pt x="2026558" y="4567582"/>
                </a:lnTo>
                <a:lnTo>
                  <a:pt x="2026554" y="4567567"/>
                </a:lnTo>
                <a:lnTo>
                  <a:pt x="2026554" y="3519989"/>
                </a:lnTo>
                <a:lnTo>
                  <a:pt x="2107023" y="3519989"/>
                </a:lnTo>
                <a:lnTo>
                  <a:pt x="2107023" y="4522019"/>
                </a:lnTo>
                <a:cubicBezTo>
                  <a:pt x="2107023" y="4592210"/>
                  <a:pt x="2149699" y="4652436"/>
                  <a:pt x="2210521" y="4678162"/>
                </a:cubicBezTo>
                <a:lnTo>
                  <a:pt x="2276482" y="4691478"/>
                </a:lnTo>
                <a:lnTo>
                  <a:pt x="2342441" y="4678162"/>
                </a:lnTo>
                <a:cubicBezTo>
                  <a:pt x="2403263" y="4652436"/>
                  <a:pt x="2445939" y="4592210"/>
                  <a:pt x="2445939" y="4522019"/>
                </a:cubicBezTo>
                <a:lnTo>
                  <a:pt x="2445941" y="3291726"/>
                </a:lnTo>
                <a:lnTo>
                  <a:pt x="2438051" y="3252641"/>
                </a:lnTo>
                <a:lnTo>
                  <a:pt x="2445937" y="3213574"/>
                </a:lnTo>
                <a:lnTo>
                  <a:pt x="2445939" y="3213574"/>
                </a:lnTo>
                <a:cubicBezTo>
                  <a:pt x="2445939" y="3044345"/>
                  <a:pt x="2308753" y="2907158"/>
                  <a:pt x="2139524" y="2907158"/>
                </a:cubicBezTo>
                <a:lnTo>
                  <a:pt x="2026554" y="2907158"/>
                </a:lnTo>
                <a:lnTo>
                  <a:pt x="1020646" y="2907158"/>
                </a:lnTo>
                <a:close/>
                <a:moveTo>
                  <a:pt x="7277399" y="2031444"/>
                </a:moveTo>
                <a:cubicBezTo>
                  <a:pt x="7055629" y="2031444"/>
                  <a:pt x="6875849" y="2211224"/>
                  <a:pt x="6875849" y="2432995"/>
                </a:cubicBezTo>
                <a:cubicBezTo>
                  <a:pt x="6875849" y="2654765"/>
                  <a:pt x="7055629" y="2834545"/>
                  <a:pt x="7277399" y="2834545"/>
                </a:cubicBezTo>
                <a:cubicBezTo>
                  <a:pt x="7499169" y="2834545"/>
                  <a:pt x="7678949" y="2654765"/>
                  <a:pt x="7678949" y="2432995"/>
                </a:cubicBezTo>
                <a:cubicBezTo>
                  <a:pt x="7678949" y="2211224"/>
                  <a:pt x="7499169" y="2031444"/>
                  <a:pt x="7277399" y="2031444"/>
                </a:cubicBezTo>
                <a:close/>
                <a:moveTo>
                  <a:pt x="1523598" y="2031444"/>
                </a:moveTo>
                <a:cubicBezTo>
                  <a:pt x="1301861" y="2031444"/>
                  <a:pt x="1122107" y="2211198"/>
                  <a:pt x="1122107" y="2432935"/>
                </a:cubicBezTo>
                <a:cubicBezTo>
                  <a:pt x="1122107" y="2654673"/>
                  <a:pt x="1301861" y="2834426"/>
                  <a:pt x="1523598" y="2834426"/>
                </a:cubicBezTo>
                <a:cubicBezTo>
                  <a:pt x="1745336" y="2834426"/>
                  <a:pt x="1925089" y="2654673"/>
                  <a:pt x="1925089" y="2432935"/>
                </a:cubicBezTo>
                <a:cubicBezTo>
                  <a:pt x="1925089" y="2211198"/>
                  <a:pt x="1745336" y="2031444"/>
                  <a:pt x="1523598" y="2031444"/>
                </a:cubicBez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336E1660-53AC-4B0C-9547-7E9F4E14C049}"/>
              </a:ext>
            </a:extLst>
          </p:cNvPr>
          <p:cNvSpPr txBox="1"/>
          <p:nvPr/>
        </p:nvSpPr>
        <p:spPr>
          <a:xfrm>
            <a:off x="6854655" y="2402548"/>
            <a:ext cx="16661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34%</a:t>
            </a:r>
          </a:p>
        </p:txBody>
      </p:sp>
      <p:sp>
        <p:nvSpPr>
          <p:cNvPr id="31" name="TextBox 30">
            <a:extLst>
              <a:ext uri="{FF2B5EF4-FFF2-40B4-BE49-F238E27FC236}">
                <a16:creationId xmlns:a16="http://schemas.microsoft.com/office/drawing/2014/main" id="{D501C217-7454-4F5A-8AEC-CB104E234AA2}"/>
              </a:ext>
            </a:extLst>
          </p:cNvPr>
          <p:cNvSpPr txBox="1"/>
          <p:nvPr/>
        </p:nvSpPr>
        <p:spPr>
          <a:xfrm>
            <a:off x="7024880" y="3295095"/>
            <a:ext cx="16204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MALE</a:t>
            </a:r>
          </a:p>
        </p:txBody>
      </p:sp>
      <p:cxnSp>
        <p:nvCxnSpPr>
          <p:cNvPr id="33" name="Straight Connector 14">
            <a:extLst>
              <a:ext uri="{FF2B5EF4-FFF2-40B4-BE49-F238E27FC236}">
                <a16:creationId xmlns:a16="http://schemas.microsoft.com/office/drawing/2014/main" id="{F8D91428-E4E5-4EC2-AE7A-815EB295AE23}"/>
              </a:ext>
            </a:extLst>
          </p:cNvPr>
          <p:cNvCxnSpPr>
            <a:cxnSpLocks/>
          </p:cNvCxnSpPr>
          <p:nvPr/>
        </p:nvCxnSpPr>
        <p:spPr>
          <a:xfrm>
            <a:off x="6889384" y="3323154"/>
            <a:ext cx="1620456" cy="0"/>
          </a:xfrm>
          <a:prstGeom prst="line">
            <a:avLst/>
          </a:prstGeom>
          <a:ln w="57150" cap="rnd">
            <a:solidFill>
              <a:srgbClr val="2CABDA"/>
            </a:solidFill>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95729DC-AB3F-4A2C-88D8-BBF1343B3FF5}"/>
              </a:ext>
            </a:extLst>
          </p:cNvPr>
          <p:cNvSpPr txBox="1"/>
          <p:nvPr/>
        </p:nvSpPr>
        <p:spPr>
          <a:xfrm>
            <a:off x="10102978" y="2330387"/>
            <a:ext cx="16661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a:solidFill>
                  <a:prstClr val="white">
                    <a:lumMod val="85000"/>
                  </a:prstClr>
                </a:solidFill>
                <a:latin typeface="Calibri" panose="020F0502020204030204"/>
              </a:rPr>
              <a:t>66</a:t>
            </a:r>
            <a:r>
              <a:rPr kumimoji="0" lang="en-US" sz="6000" b="1" i="0" u="none" strike="noStrike" kern="1200" cap="none" spc="0" normalizeH="0" baseline="0" noProof="0" dirty="0">
                <a:ln>
                  <a:noFill/>
                </a:ln>
                <a:solidFill>
                  <a:prstClr val="white">
                    <a:lumMod val="85000"/>
                  </a:prstClr>
                </a:solidFill>
                <a:effectLst/>
                <a:uLnTx/>
                <a:uFillTx/>
                <a:latin typeface="Calibri" panose="020F0502020204030204"/>
              </a:rPr>
              <a:t>%</a:t>
            </a:r>
          </a:p>
        </p:txBody>
      </p:sp>
      <p:sp>
        <p:nvSpPr>
          <p:cNvPr id="35" name="TextBox 34">
            <a:extLst>
              <a:ext uri="{FF2B5EF4-FFF2-40B4-BE49-F238E27FC236}">
                <a16:creationId xmlns:a16="http://schemas.microsoft.com/office/drawing/2014/main" id="{A9EA0B2F-0238-4E64-AC0F-D107B769794A}"/>
              </a:ext>
            </a:extLst>
          </p:cNvPr>
          <p:cNvSpPr txBox="1"/>
          <p:nvPr/>
        </p:nvSpPr>
        <p:spPr>
          <a:xfrm>
            <a:off x="10255665" y="3237899"/>
            <a:ext cx="16636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FEMALE</a:t>
            </a:r>
          </a:p>
        </p:txBody>
      </p:sp>
      <p:cxnSp>
        <p:nvCxnSpPr>
          <p:cNvPr id="37" name="Straight Connector 26">
            <a:extLst>
              <a:ext uri="{FF2B5EF4-FFF2-40B4-BE49-F238E27FC236}">
                <a16:creationId xmlns:a16="http://schemas.microsoft.com/office/drawing/2014/main" id="{CE86F20B-095E-4466-84BF-18810CFEA4B4}"/>
              </a:ext>
            </a:extLst>
          </p:cNvPr>
          <p:cNvCxnSpPr>
            <a:cxnSpLocks/>
          </p:cNvCxnSpPr>
          <p:nvPr/>
        </p:nvCxnSpPr>
        <p:spPr>
          <a:xfrm>
            <a:off x="10102978" y="3295095"/>
            <a:ext cx="1723442" cy="0"/>
          </a:xfrm>
          <a:prstGeom prst="line">
            <a:avLst/>
          </a:prstGeom>
          <a:ln w="57150" cap="rnd">
            <a:solidFill>
              <a:srgbClr val="ED701F"/>
            </a:solidFill>
            <a:roun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E4DAEF0-4857-45B3-B53D-55B6BE867D17}"/>
              </a:ext>
            </a:extLst>
          </p:cNvPr>
          <p:cNvSpPr txBox="1"/>
          <p:nvPr/>
        </p:nvSpPr>
        <p:spPr>
          <a:xfrm>
            <a:off x="1188881" y="571509"/>
            <a:ext cx="6076302" cy="430887"/>
          </a:xfrm>
          <a:prstGeom prst="rect">
            <a:avLst/>
          </a:prstGeom>
          <a:noFill/>
        </p:spPr>
        <p:txBody>
          <a:bodyPr wrap="square" rtlCol="0">
            <a:spAutoFit/>
          </a:bodyPr>
          <a:lstStyle/>
          <a:p>
            <a:r>
              <a:rPr lang="en-US" altLang="ko-KR"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rPr>
              <a:t>Participants</a:t>
            </a:r>
            <a:endParaRPr lang="en-US"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endParaRPr>
          </a:p>
        </p:txBody>
      </p:sp>
      <p:sp>
        <p:nvSpPr>
          <p:cNvPr id="39" name="TextBox 38">
            <a:extLst>
              <a:ext uri="{FF2B5EF4-FFF2-40B4-BE49-F238E27FC236}">
                <a16:creationId xmlns:a16="http://schemas.microsoft.com/office/drawing/2014/main" id="{94078910-BF26-44E0-97A6-AD68A3F0DB9F}"/>
              </a:ext>
            </a:extLst>
          </p:cNvPr>
          <p:cNvSpPr txBox="1"/>
          <p:nvPr/>
        </p:nvSpPr>
        <p:spPr>
          <a:xfrm>
            <a:off x="1210138" y="317657"/>
            <a:ext cx="5711834" cy="307777"/>
          </a:xfrm>
          <a:prstGeom prst="rect">
            <a:avLst/>
          </a:prstGeom>
          <a:noFill/>
        </p:spPr>
        <p:txBody>
          <a:bodyPr wrap="square" rtlCol="0">
            <a:spAutoFit/>
          </a:bodyPr>
          <a:lstStyle/>
          <a:p>
            <a:r>
              <a:rPr lang="en-US" altLang="ko-KR" sz="1400" dirty="0">
                <a:solidFill>
                  <a:schemeClr val="tx1">
                    <a:lumMod val="75000"/>
                    <a:lumOff val="25000"/>
                  </a:schemeClr>
                </a:solidFill>
                <a:latin typeface="이롭게 바탕체 Medium" panose="020B0600000101010101" pitchFamily="50" charset="-127"/>
                <a:ea typeface="이롭게 바탕체 Medium" panose="020B0600000101010101" pitchFamily="50" charset="-127"/>
                <a:cs typeface="함초롬돋움" panose="020B0604000101010101" pitchFamily="50" charset="-127"/>
              </a:rPr>
              <a:t>Methods</a:t>
            </a:r>
          </a:p>
        </p:txBody>
      </p:sp>
      <p:sp>
        <p:nvSpPr>
          <p:cNvPr id="20" name="직사각형 19">
            <a:extLst>
              <a:ext uri="{FF2B5EF4-FFF2-40B4-BE49-F238E27FC236}">
                <a16:creationId xmlns:a16="http://schemas.microsoft.com/office/drawing/2014/main" id="{47DACF4C-5953-4616-880D-562DBB19470B}"/>
              </a:ext>
            </a:extLst>
          </p:cNvPr>
          <p:cNvSpPr/>
          <p:nvPr/>
        </p:nvSpPr>
        <p:spPr>
          <a:xfrm>
            <a:off x="365580" y="1340713"/>
            <a:ext cx="5305258" cy="5078313"/>
          </a:xfrm>
          <a:prstGeom prst="rect">
            <a:avLst/>
          </a:prstGeom>
        </p:spPr>
        <p:txBody>
          <a:bodyPr wrap="square">
            <a:spAutoFit/>
          </a:bodyPr>
          <a:lstStyle/>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Korean Social life, Health, Aging Project(KSHAP)m N= 126</a:t>
            </a:r>
          </a:p>
          <a:p>
            <a:pPr marL="285750" indent="-285750">
              <a:buFont typeface="Arial" panose="020B0604020202020204" pitchFamily="34" charset="0"/>
              <a:buChar char="•"/>
            </a:pPr>
            <a:endParaRPr lang="en-US" altLang="ko-K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Living rural area, Township K</a:t>
            </a:r>
          </a:p>
          <a:p>
            <a:endParaRPr lang="en-US" altLang="ko-K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Inclusion criteria </a:t>
            </a:r>
          </a:p>
          <a:p>
            <a:pPr marL="742950" lvl="1"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Complete 2 sessions of resting state fMRI</a:t>
            </a:r>
          </a:p>
          <a:p>
            <a:pPr marL="742950" lvl="1"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Cognitively Healthy Older Adults (CDR = 0)</a:t>
            </a:r>
          </a:p>
          <a:p>
            <a:pPr marL="742950" lvl="1"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No neurologic conditions</a:t>
            </a:r>
          </a:p>
          <a:p>
            <a:pPr marL="742950" lvl="1"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Head motion</a:t>
            </a:r>
          </a:p>
          <a:p>
            <a:pPr marL="285750" indent="-285750">
              <a:buFont typeface="Arial" panose="020B0604020202020204" pitchFamily="34" charset="0"/>
              <a:buChar char="•"/>
            </a:pPr>
            <a:endParaRPr lang="en-US" altLang="ko-K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N = 90</a:t>
            </a:r>
          </a:p>
          <a:p>
            <a:pPr marL="285750" indent="-285750">
              <a:buFont typeface="Arial" panose="020B0604020202020204" pitchFamily="34" charset="0"/>
              <a:buChar char="•"/>
            </a:pPr>
            <a:endParaRPr lang="en-US" altLang="ko-K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M</a:t>
            </a:r>
            <a:r>
              <a:rPr lang="en-US" altLang="ko-KR" baseline="-25000" dirty="0">
                <a:latin typeface="Arial" panose="020B0604020202020204" pitchFamily="34" charset="0"/>
                <a:cs typeface="Arial" panose="020B0604020202020204" pitchFamily="34" charset="0"/>
              </a:rPr>
              <a:t>age</a:t>
            </a:r>
            <a:r>
              <a:rPr lang="en-US" altLang="ko-KR" dirty="0">
                <a:latin typeface="Arial" panose="020B0604020202020204" pitchFamily="34" charset="0"/>
                <a:cs typeface="Arial" panose="020B0604020202020204" pitchFamily="34" charset="0"/>
              </a:rPr>
              <a:t> = 71.74, </a:t>
            </a:r>
            <a:r>
              <a:rPr lang="en-US" altLang="ko-KR" dirty="0" err="1">
                <a:latin typeface="Arial" panose="020B0604020202020204" pitchFamily="34" charset="0"/>
                <a:cs typeface="Arial" panose="020B0604020202020204" pitchFamily="34" charset="0"/>
              </a:rPr>
              <a:t>SD</a:t>
            </a:r>
            <a:r>
              <a:rPr lang="en-US" altLang="ko-KR" baseline="-25000" dirty="0" err="1">
                <a:latin typeface="Arial" panose="020B0604020202020204" pitchFamily="34" charset="0"/>
                <a:cs typeface="Arial" panose="020B0604020202020204" pitchFamily="34" charset="0"/>
              </a:rPr>
              <a:t>age</a:t>
            </a:r>
            <a:r>
              <a:rPr lang="en-US" altLang="ko-KR" dirty="0">
                <a:latin typeface="Arial" panose="020B0604020202020204" pitchFamily="34" charset="0"/>
                <a:cs typeface="Arial" panose="020B0604020202020204" pitchFamily="34" charset="0"/>
              </a:rPr>
              <a:t> = 6.67</a:t>
            </a:r>
          </a:p>
          <a:p>
            <a:pPr marL="285750" indent="-285750">
              <a:buFont typeface="Arial" panose="020B0604020202020204" pitchFamily="34" charset="0"/>
              <a:buChar char="•"/>
            </a:pPr>
            <a:endParaRPr lang="en-US" altLang="ko-K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Male = 31, Female = 59</a:t>
            </a:r>
          </a:p>
          <a:p>
            <a:pPr marL="285750" indent="-285750">
              <a:buFont typeface="Arial" panose="020B0604020202020204" pitchFamily="34" charset="0"/>
              <a:buChar char="•"/>
            </a:pPr>
            <a:endParaRPr lang="en-US" altLang="ko-KR" dirty="0"/>
          </a:p>
        </p:txBody>
      </p:sp>
      <p:sp>
        <p:nvSpPr>
          <p:cNvPr id="7" name="직사각형 6">
            <a:extLst>
              <a:ext uri="{FF2B5EF4-FFF2-40B4-BE49-F238E27FC236}">
                <a16:creationId xmlns:a16="http://schemas.microsoft.com/office/drawing/2014/main" id="{6599606E-9D76-40E4-8126-A931F9F1E58D}"/>
              </a:ext>
            </a:extLst>
          </p:cNvPr>
          <p:cNvSpPr/>
          <p:nvPr/>
        </p:nvSpPr>
        <p:spPr>
          <a:xfrm>
            <a:off x="5397424" y="5196393"/>
            <a:ext cx="5682056" cy="168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98968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1000" fill="hold"/>
                                        <p:tgtEl>
                                          <p:spTgt spid="28"/>
                                        </p:tgtEl>
                                        <p:attrNameLst>
                                          <p:attrName>ppt_x</p:attrName>
                                        </p:attrNameLst>
                                      </p:cBhvr>
                                      <p:tavLst>
                                        <p:tav tm="0">
                                          <p:val>
                                            <p:strVal val="#ppt_x"/>
                                          </p:val>
                                        </p:tav>
                                        <p:tav tm="100000">
                                          <p:val>
                                            <p:strVal val="#ppt_x"/>
                                          </p:val>
                                        </p:tav>
                                      </p:tavLst>
                                    </p:anim>
                                    <p:anim calcmode="lin" valueType="num">
                                      <p:cBhvr additive="base">
                                        <p:cTn id="22" dur="1000" fill="hold"/>
                                        <p:tgtEl>
                                          <p:spTgt spid="28"/>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3" presetClass="emph" presetSubtype="2" fill="hold" grpId="0" nodeType="afterEffect">
                                  <p:stCondLst>
                                    <p:cond delay="0"/>
                                  </p:stCondLst>
                                  <p:childTnLst>
                                    <p:animClr clrSpc="rgb" dir="cw">
                                      <p:cBhvr override="childStyle">
                                        <p:cTn id="25" dur="500" fill="hold"/>
                                        <p:tgtEl>
                                          <p:spTgt spid="30"/>
                                        </p:tgtEl>
                                        <p:attrNameLst>
                                          <p:attrName>style.color</p:attrName>
                                        </p:attrNameLst>
                                      </p:cBhvr>
                                      <p:to>
                                        <a:srgbClr val="2CABDA"/>
                                      </p:to>
                                    </p:animClr>
                                  </p:childTnLst>
                                </p:cTn>
                              </p:par>
                              <p:par>
                                <p:cTn id="26" presetID="3" presetClass="emph" presetSubtype="2" fill="hold" grpId="0" nodeType="withEffect">
                                  <p:stCondLst>
                                    <p:cond delay="0"/>
                                  </p:stCondLst>
                                  <p:childTnLst>
                                    <p:animClr clrSpc="rgb" dir="cw">
                                      <p:cBhvr override="childStyle">
                                        <p:cTn id="27" dur="500" fill="hold"/>
                                        <p:tgtEl>
                                          <p:spTgt spid="31"/>
                                        </p:tgtEl>
                                        <p:attrNameLst>
                                          <p:attrName>style.color</p:attrName>
                                        </p:attrNameLst>
                                      </p:cBhvr>
                                      <p:to>
                                        <a:srgbClr val="2CABDA"/>
                                      </p:to>
                                    </p:animClr>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2000"/>
                            </p:stCondLst>
                            <p:childTnLst>
                              <p:par>
                                <p:cTn id="33" presetID="2" presetClass="entr" presetSubtype="4" decel="10000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ppt_x"/>
                                          </p:val>
                                        </p:tav>
                                        <p:tav tm="100000">
                                          <p:val>
                                            <p:strVal val="#ppt_x"/>
                                          </p:val>
                                        </p:tav>
                                      </p:tavLst>
                                    </p:anim>
                                    <p:anim calcmode="lin" valueType="num">
                                      <p:cBhvr additive="base">
                                        <p:cTn id="36" dur="1000" fill="hold"/>
                                        <p:tgtEl>
                                          <p:spTgt spid="27"/>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3" presetClass="emph" presetSubtype="2" fill="hold" grpId="0" nodeType="afterEffect">
                                  <p:stCondLst>
                                    <p:cond delay="0"/>
                                  </p:stCondLst>
                                  <p:childTnLst>
                                    <p:animClr clrSpc="rgb" dir="cw">
                                      <p:cBhvr override="childStyle">
                                        <p:cTn id="39" dur="500" fill="hold"/>
                                        <p:tgtEl>
                                          <p:spTgt spid="34"/>
                                        </p:tgtEl>
                                        <p:attrNameLst>
                                          <p:attrName>style.color</p:attrName>
                                        </p:attrNameLst>
                                      </p:cBhvr>
                                      <p:to>
                                        <a:srgbClr val="ED701F"/>
                                      </p:to>
                                    </p:animClr>
                                  </p:childTnLst>
                                </p:cTn>
                              </p:par>
                              <p:par>
                                <p:cTn id="40" presetID="3" presetClass="emph" presetSubtype="2" fill="hold" grpId="0" nodeType="withEffect">
                                  <p:stCondLst>
                                    <p:cond delay="0"/>
                                  </p:stCondLst>
                                  <p:childTnLst>
                                    <p:animClr clrSpc="rgb" dir="cw">
                                      <p:cBhvr override="childStyle">
                                        <p:cTn id="41" dur="500" fill="hold"/>
                                        <p:tgtEl>
                                          <p:spTgt spid="35"/>
                                        </p:tgtEl>
                                        <p:attrNameLst>
                                          <p:attrName>style.color</p:attrName>
                                        </p:attrNameLst>
                                      </p:cBhvr>
                                      <p:to>
                                        <a:srgbClr val="ED701F"/>
                                      </p:to>
                                    </p:animClr>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1" grpId="0"/>
      <p:bldP spid="34" grpId="0"/>
      <p:bldP spid="35" grpId="0"/>
      <p:bldP spid="38" grpId="0"/>
      <p:bldP spid="3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57D433CB-E6DE-48DC-BA55-7DFA8A983719}"/>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 name="직선 연결선 14">
            <a:extLst>
              <a:ext uri="{FF2B5EF4-FFF2-40B4-BE49-F238E27FC236}">
                <a16:creationId xmlns:a16="http://schemas.microsoft.com/office/drawing/2014/main" id="{8B1537BA-918C-4B00-85EF-51F40D57D0B4}"/>
              </a:ext>
            </a:extLst>
          </p:cNvPr>
          <p:cNvCxnSpPr/>
          <p:nvPr/>
        </p:nvCxnSpPr>
        <p:spPr>
          <a:xfrm>
            <a:off x="1188881" y="273124"/>
            <a:ext cx="10666421" cy="0"/>
          </a:xfrm>
          <a:prstGeom prst="line">
            <a:avLst/>
          </a:prstGeom>
          <a:ln w="19050">
            <a:solidFill>
              <a:srgbClr val="3B2E8A"/>
            </a:solidFill>
          </a:ln>
        </p:spPr>
        <p:style>
          <a:lnRef idx="1">
            <a:schemeClr val="accent1"/>
          </a:lnRef>
          <a:fillRef idx="0">
            <a:schemeClr val="accent1"/>
          </a:fillRef>
          <a:effectRef idx="0">
            <a:schemeClr val="accent1"/>
          </a:effectRef>
          <a:fontRef idx="minor">
            <a:schemeClr val="tx1"/>
          </a:fontRef>
        </p:style>
      </p:cxnSp>
      <p:sp>
        <p:nvSpPr>
          <p:cNvPr id="16" name="직사각형 15">
            <a:extLst>
              <a:ext uri="{FF2B5EF4-FFF2-40B4-BE49-F238E27FC236}">
                <a16:creationId xmlns:a16="http://schemas.microsoft.com/office/drawing/2014/main" id="{2858F512-5297-4ED7-B0A8-9CB0974A5F7D}"/>
              </a:ext>
            </a:extLst>
          </p:cNvPr>
          <p:cNvSpPr/>
          <p:nvPr/>
        </p:nvSpPr>
        <p:spPr>
          <a:xfrm>
            <a:off x="265814" y="244548"/>
            <a:ext cx="720000" cy="720000"/>
          </a:xfrm>
          <a:prstGeom prst="rect">
            <a:avLst/>
          </a:prstGeom>
          <a:solidFill>
            <a:srgbClr val="3B2E8A"/>
          </a:solidFill>
          <a:ln>
            <a:solidFill>
              <a:srgbClr val="3B2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TextBox 16">
            <a:extLst>
              <a:ext uri="{FF2B5EF4-FFF2-40B4-BE49-F238E27FC236}">
                <a16:creationId xmlns:a16="http://schemas.microsoft.com/office/drawing/2014/main" id="{6920C377-7F2D-4F13-A142-A527A3BBEB60}"/>
              </a:ext>
            </a:extLst>
          </p:cNvPr>
          <p:cNvSpPr txBox="1"/>
          <p:nvPr/>
        </p:nvSpPr>
        <p:spPr>
          <a:xfrm>
            <a:off x="490138" y="305489"/>
            <a:ext cx="259302" cy="584775"/>
          </a:xfrm>
          <a:prstGeom prst="rect">
            <a:avLst/>
          </a:prstGeom>
          <a:noFill/>
        </p:spPr>
        <p:txBody>
          <a:bodyPr wrap="square" rtlCol="0">
            <a:spAutoFit/>
          </a:bodyPr>
          <a:lstStyle/>
          <a:p>
            <a:pPr algn="ctr"/>
            <a:r>
              <a:rPr lang="en-US" altLang="ko-KR" sz="3200" b="1" dirty="0">
                <a:solidFill>
                  <a:schemeClr val="bg1"/>
                </a:solidFill>
              </a:rPr>
              <a:t>2</a:t>
            </a:r>
            <a:endParaRPr lang="ko-KR" altLang="en-US" sz="3200" b="1" dirty="0">
              <a:solidFill>
                <a:schemeClr val="bg1"/>
              </a:solidFill>
            </a:endParaRPr>
          </a:p>
        </p:txBody>
      </p:sp>
      <p:sp>
        <p:nvSpPr>
          <p:cNvPr id="22" name="Google Shape;192;p12">
            <a:extLst>
              <a:ext uri="{FF2B5EF4-FFF2-40B4-BE49-F238E27FC236}">
                <a16:creationId xmlns:a16="http://schemas.microsoft.com/office/drawing/2014/main" id="{CE0D4A84-25E6-4AF5-AC98-41D4065AE6FF}"/>
              </a:ext>
            </a:extLst>
          </p:cNvPr>
          <p:cNvSpPr txBox="1">
            <a:spLocks noGrp="1"/>
          </p:cNvSpPr>
          <p:nvPr>
            <p:ph type="sldNum" idx="12"/>
          </p:nvPr>
        </p:nvSpPr>
        <p:spPr>
          <a:xfrm>
            <a:off x="10704600" y="6507387"/>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dirty="0"/>
          </a:p>
        </p:txBody>
      </p:sp>
      <p:sp>
        <p:nvSpPr>
          <p:cNvPr id="39" name="TextBox 38">
            <a:extLst>
              <a:ext uri="{FF2B5EF4-FFF2-40B4-BE49-F238E27FC236}">
                <a16:creationId xmlns:a16="http://schemas.microsoft.com/office/drawing/2014/main" id="{94078910-BF26-44E0-97A6-AD68A3F0DB9F}"/>
              </a:ext>
            </a:extLst>
          </p:cNvPr>
          <p:cNvSpPr txBox="1"/>
          <p:nvPr/>
        </p:nvSpPr>
        <p:spPr>
          <a:xfrm>
            <a:off x="1210138" y="317657"/>
            <a:ext cx="5711834" cy="307777"/>
          </a:xfrm>
          <a:prstGeom prst="rect">
            <a:avLst/>
          </a:prstGeom>
          <a:noFill/>
        </p:spPr>
        <p:txBody>
          <a:bodyPr wrap="square" rtlCol="0">
            <a:spAutoFit/>
          </a:bodyPr>
          <a:lstStyle/>
          <a:p>
            <a:r>
              <a:rPr lang="en-US" altLang="ko-KR" sz="1400" dirty="0">
                <a:solidFill>
                  <a:schemeClr val="tx1">
                    <a:lumMod val="75000"/>
                    <a:lumOff val="25000"/>
                  </a:schemeClr>
                </a:solidFill>
                <a:latin typeface="이롭게 바탕체 Medium" panose="020B0600000101010101" pitchFamily="50" charset="-127"/>
                <a:ea typeface="이롭게 바탕체 Medium" panose="020B0600000101010101" pitchFamily="50" charset="-127"/>
                <a:cs typeface="함초롬돋움" panose="020B0604000101010101" pitchFamily="50" charset="-127"/>
              </a:rPr>
              <a:t>Methods</a:t>
            </a:r>
          </a:p>
        </p:txBody>
      </p:sp>
      <p:sp>
        <p:nvSpPr>
          <p:cNvPr id="38" name="TextBox 37">
            <a:extLst>
              <a:ext uri="{FF2B5EF4-FFF2-40B4-BE49-F238E27FC236}">
                <a16:creationId xmlns:a16="http://schemas.microsoft.com/office/drawing/2014/main" id="{BE4DAEF0-4857-45B3-B53D-55B6BE867D17}"/>
              </a:ext>
            </a:extLst>
          </p:cNvPr>
          <p:cNvSpPr txBox="1"/>
          <p:nvPr/>
        </p:nvSpPr>
        <p:spPr>
          <a:xfrm>
            <a:off x="1188881" y="571509"/>
            <a:ext cx="6076302" cy="430887"/>
          </a:xfrm>
          <a:prstGeom prst="rect">
            <a:avLst/>
          </a:prstGeom>
          <a:noFill/>
        </p:spPr>
        <p:txBody>
          <a:bodyPr wrap="square" rtlCol="0">
            <a:spAutoFit/>
          </a:bodyPr>
          <a:lstStyle/>
          <a:p>
            <a:r>
              <a:rPr lang="en-US" altLang="ko-KR"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rPr>
              <a:t>Demographics – age &amp; education</a:t>
            </a:r>
            <a:endParaRPr lang="en-US"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endParaRPr>
          </a:p>
        </p:txBody>
      </p:sp>
      <p:graphicFrame>
        <p:nvGraphicFramePr>
          <p:cNvPr id="4" name="표 4">
            <a:extLst>
              <a:ext uri="{FF2B5EF4-FFF2-40B4-BE49-F238E27FC236}">
                <a16:creationId xmlns:a16="http://schemas.microsoft.com/office/drawing/2014/main" id="{F2A769FA-5CBF-4F51-B41E-B0ABEA019D10}"/>
              </a:ext>
            </a:extLst>
          </p:cNvPr>
          <p:cNvGraphicFramePr>
            <a:graphicFrameLocks noGrp="1"/>
          </p:cNvGraphicFramePr>
          <p:nvPr>
            <p:extLst>
              <p:ext uri="{D42A27DB-BD31-4B8C-83A1-F6EECF244321}">
                <p14:modId xmlns:p14="http://schemas.microsoft.com/office/powerpoint/2010/main" val="932344844"/>
              </p:ext>
            </p:extLst>
          </p:nvPr>
        </p:nvGraphicFramePr>
        <p:xfrm>
          <a:off x="697961" y="1450454"/>
          <a:ext cx="5089178" cy="3962398"/>
        </p:xfrm>
        <a:graphic>
          <a:graphicData uri="http://schemas.openxmlformats.org/drawingml/2006/table">
            <a:tbl>
              <a:tblPr firstRow="1" bandRow="1">
                <a:tableStyleId>{2D5ABB26-0587-4C30-8999-92F81FD0307C}</a:tableStyleId>
              </a:tblPr>
              <a:tblGrid>
                <a:gridCol w="2544589">
                  <a:extLst>
                    <a:ext uri="{9D8B030D-6E8A-4147-A177-3AD203B41FA5}">
                      <a16:colId xmlns:a16="http://schemas.microsoft.com/office/drawing/2014/main" val="3097446126"/>
                    </a:ext>
                  </a:extLst>
                </a:gridCol>
                <a:gridCol w="2544589">
                  <a:extLst>
                    <a:ext uri="{9D8B030D-6E8A-4147-A177-3AD203B41FA5}">
                      <a16:colId xmlns:a16="http://schemas.microsoft.com/office/drawing/2014/main" val="2062967289"/>
                    </a:ext>
                  </a:extLst>
                </a:gridCol>
              </a:tblGrid>
              <a:tr h="360218">
                <a:tc>
                  <a:txBody>
                    <a:bodyPr/>
                    <a:lstStyle/>
                    <a:p>
                      <a:pPr latinLnBrk="1"/>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All Participants (N = 90)</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5145070"/>
                  </a:ext>
                </a:extLst>
              </a:tr>
              <a:tr h="360218">
                <a:tc>
                  <a:txBody>
                    <a:bodyPr/>
                    <a:lstStyle/>
                    <a:p>
                      <a:pPr latinLnBrk="1"/>
                      <a:r>
                        <a:rPr lang="en-US" altLang="ko-KR" sz="1400" dirty="0"/>
                        <a:t>Age</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765052"/>
                  </a:ext>
                </a:extLst>
              </a:tr>
              <a:tr h="360218">
                <a:tc>
                  <a:txBody>
                    <a:bodyPr/>
                    <a:lstStyle/>
                    <a:p>
                      <a:pPr latinLnBrk="1"/>
                      <a:r>
                        <a:rPr lang="en-US" altLang="ko-KR" sz="1400" dirty="0"/>
                        <a:t>    60 – 69</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38 (42.2%)</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112034"/>
                  </a:ext>
                </a:extLst>
              </a:tr>
              <a:tr h="360218">
                <a:tc>
                  <a:txBody>
                    <a:bodyPr/>
                    <a:lstStyle/>
                    <a:p>
                      <a:pPr latinLnBrk="1"/>
                      <a:r>
                        <a:rPr lang="en-US" altLang="ko-KR" sz="1400" dirty="0"/>
                        <a:t>    70 – 79</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42 (46.7%)</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9772810"/>
                  </a:ext>
                </a:extLst>
              </a:tr>
              <a:tr h="360218">
                <a:tc>
                  <a:txBody>
                    <a:bodyPr/>
                    <a:lstStyle/>
                    <a:p>
                      <a:pPr latinLnBrk="1"/>
                      <a:r>
                        <a:rPr lang="en-US" altLang="ko-KR" sz="1400" dirty="0"/>
                        <a:t>    80 +</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10 (11.1%)</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401867"/>
                  </a:ext>
                </a:extLst>
              </a:tr>
              <a:tr h="360218">
                <a:tc>
                  <a:txBody>
                    <a:bodyPr/>
                    <a:lstStyle/>
                    <a:p>
                      <a:pPr latinLnBrk="1"/>
                      <a:r>
                        <a:rPr lang="en-US" altLang="ko-KR" sz="1400" dirty="0"/>
                        <a:t>Sex</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9736793"/>
                  </a:ext>
                </a:extLst>
              </a:tr>
              <a:tr h="360218">
                <a:tc>
                  <a:txBody>
                    <a:bodyPr/>
                    <a:lstStyle/>
                    <a:p>
                      <a:pPr latinLnBrk="1"/>
                      <a:r>
                        <a:rPr lang="en-US" altLang="ko-KR" sz="1400" dirty="0"/>
                        <a:t>    Female</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59 (66%)</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861670"/>
                  </a:ext>
                </a:extLst>
              </a:tr>
              <a:tr h="360218">
                <a:tc>
                  <a:txBody>
                    <a:bodyPr/>
                    <a:lstStyle/>
                    <a:p>
                      <a:pPr latinLnBrk="1"/>
                      <a:r>
                        <a:rPr lang="en-US" altLang="ko-KR" sz="1400" dirty="0"/>
                        <a:t>    Male</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31 (34%)</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3124255"/>
                  </a:ext>
                </a:extLst>
              </a:tr>
              <a:tr h="360218">
                <a:tc>
                  <a:txBody>
                    <a:bodyPr/>
                    <a:lstStyle/>
                    <a:p>
                      <a:r>
                        <a:rPr lang="en-US" altLang="ko-KR" sz="1400" dirty="0"/>
                        <a:t>Living rural</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3265669"/>
                  </a:ext>
                </a:extLst>
              </a:tr>
              <a:tr h="360218">
                <a:tc>
                  <a:txBody>
                    <a:bodyPr/>
                    <a:lstStyle/>
                    <a:p>
                      <a:r>
                        <a:rPr lang="en-US" altLang="ko-KR" sz="1400" dirty="0"/>
                        <a:t>    Yes</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90 (100%)</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4042649"/>
                  </a:ext>
                </a:extLst>
              </a:tr>
              <a:tr h="360218">
                <a:tc>
                  <a:txBody>
                    <a:bodyPr/>
                    <a:lstStyle/>
                    <a:p>
                      <a:r>
                        <a:rPr lang="en-US" altLang="ko-KR" sz="1400" dirty="0"/>
                        <a:t>    No</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0 (0%)</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5724563"/>
                  </a:ext>
                </a:extLst>
              </a:tr>
            </a:tbl>
          </a:graphicData>
        </a:graphic>
      </p:graphicFrame>
      <p:graphicFrame>
        <p:nvGraphicFramePr>
          <p:cNvPr id="21" name="표 4">
            <a:extLst>
              <a:ext uri="{FF2B5EF4-FFF2-40B4-BE49-F238E27FC236}">
                <a16:creationId xmlns:a16="http://schemas.microsoft.com/office/drawing/2014/main" id="{D4E29CA5-5F80-4412-9F24-1F88E072388C}"/>
              </a:ext>
            </a:extLst>
          </p:cNvPr>
          <p:cNvGraphicFramePr>
            <a:graphicFrameLocks noGrp="1"/>
          </p:cNvGraphicFramePr>
          <p:nvPr>
            <p:extLst>
              <p:ext uri="{D42A27DB-BD31-4B8C-83A1-F6EECF244321}">
                <p14:modId xmlns:p14="http://schemas.microsoft.com/office/powerpoint/2010/main" val="442707992"/>
              </p:ext>
            </p:extLst>
          </p:nvPr>
        </p:nvGraphicFramePr>
        <p:xfrm>
          <a:off x="6121988" y="1041720"/>
          <a:ext cx="5089178" cy="4779866"/>
        </p:xfrm>
        <a:graphic>
          <a:graphicData uri="http://schemas.openxmlformats.org/drawingml/2006/table">
            <a:tbl>
              <a:tblPr firstRow="1" bandRow="1">
                <a:tableStyleId>{2D5ABB26-0587-4C30-8999-92F81FD0307C}</a:tableStyleId>
              </a:tblPr>
              <a:tblGrid>
                <a:gridCol w="2544589">
                  <a:extLst>
                    <a:ext uri="{9D8B030D-6E8A-4147-A177-3AD203B41FA5}">
                      <a16:colId xmlns:a16="http://schemas.microsoft.com/office/drawing/2014/main" val="3097446126"/>
                    </a:ext>
                  </a:extLst>
                </a:gridCol>
                <a:gridCol w="2544589">
                  <a:extLst>
                    <a:ext uri="{9D8B030D-6E8A-4147-A177-3AD203B41FA5}">
                      <a16:colId xmlns:a16="http://schemas.microsoft.com/office/drawing/2014/main" val="2062967289"/>
                    </a:ext>
                  </a:extLst>
                </a:gridCol>
              </a:tblGrid>
              <a:tr h="367682">
                <a:tc>
                  <a:txBody>
                    <a:bodyPr/>
                    <a:lstStyle/>
                    <a:p>
                      <a:pPr latinLnBrk="1"/>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All Participants (N = 90)</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5145070"/>
                  </a:ext>
                </a:extLst>
              </a:tr>
              <a:tr h="367682">
                <a:tc>
                  <a:txBody>
                    <a:bodyPr/>
                    <a:lstStyle/>
                    <a:p>
                      <a:pPr latinLnBrk="1"/>
                      <a:r>
                        <a:rPr lang="en-US" altLang="ko-KR" sz="1400" dirty="0"/>
                        <a:t>Education</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765052"/>
                  </a:ext>
                </a:extLst>
              </a:tr>
              <a:tr h="367682">
                <a:tc>
                  <a:txBody>
                    <a:bodyPr/>
                    <a:lstStyle/>
                    <a:p>
                      <a:pPr latinLnBrk="1"/>
                      <a:r>
                        <a:rPr lang="en-US" altLang="ko-KR" sz="1400" dirty="0"/>
                        <a:t>    No schooling</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4 (4.4%)</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3967376"/>
                  </a:ext>
                </a:extLst>
              </a:tr>
              <a:tr h="367682">
                <a:tc>
                  <a:txBody>
                    <a:bodyPr/>
                    <a:lstStyle/>
                    <a:p>
                      <a:pPr latinLnBrk="1"/>
                      <a:r>
                        <a:rPr lang="en-US" altLang="ko-KR" sz="1400" dirty="0"/>
                        <a:t>    Elementary school</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49 (54.5%)</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112034"/>
                  </a:ext>
                </a:extLst>
              </a:tr>
              <a:tr h="367682">
                <a:tc>
                  <a:txBody>
                    <a:bodyPr/>
                    <a:lstStyle/>
                    <a:p>
                      <a:pPr latinLnBrk="1"/>
                      <a:r>
                        <a:rPr lang="en-US" altLang="ko-KR" sz="1400" dirty="0"/>
                        <a:t>    Middle school</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16 (17.8%)</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9772810"/>
                  </a:ext>
                </a:extLst>
              </a:tr>
              <a:tr h="367682">
                <a:tc>
                  <a:txBody>
                    <a:bodyPr/>
                    <a:lstStyle/>
                    <a:p>
                      <a:pPr latinLnBrk="1"/>
                      <a:r>
                        <a:rPr lang="en-US" altLang="ko-KR" sz="1400" dirty="0"/>
                        <a:t>    High school</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13 (14.4%)</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401867"/>
                  </a:ext>
                </a:extLst>
              </a:tr>
              <a:tr h="367682">
                <a:tc>
                  <a:txBody>
                    <a:bodyPr/>
                    <a:lstStyle/>
                    <a:p>
                      <a:pPr latinLnBrk="1"/>
                      <a:r>
                        <a:rPr lang="en-US" altLang="ko-KR" sz="1400" dirty="0"/>
                        <a:t>    University +</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8 (8.9%)</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9736793"/>
                  </a:ext>
                </a:extLst>
              </a:tr>
              <a:tr h="367682">
                <a:tc>
                  <a:txBody>
                    <a:bodyPr/>
                    <a:lstStyle/>
                    <a:p>
                      <a:r>
                        <a:rPr lang="en-US" altLang="ko-KR" sz="1400" dirty="0"/>
                        <a:t>Self-rated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861670"/>
                  </a:ext>
                </a:extLst>
              </a:tr>
              <a:tr h="367682">
                <a:tc>
                  <a:txBody>
                    <a:bodyPr/>
                    <a:lstStyle/>
                    <a:p>
                      <a:r>
                        <a:rPr lang="en-US" altLang="ko-KR" sz="1400" dirty="0"/>
                        <a:t>    Poor</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2 (2.2%)</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3124255"/>
                  </a:ext>
                </a:extLst>
              </a:tr>
              <a:tr h="367682">
                <a:tc>
                  <a:txBody>
                    <a:bodyPr/>
                    <a:lstStyle/>
                    <a:p>
                      <a:r>
                        <a:rPr lang="en-US" altLang="ko-KR" sz="1400" dirty="0"/>
                        <a:t>    Fair</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19 (21.1%)</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3265669"/>
                  </a:ext>
                </a:extLst>
              </a:tr>
              <a:tr h="367682">
                <a:tc>
                  <a:txBody>
                    <a:bodyPr/>
                    <a:lstStyle/>
                    <a:p>
                      <a:pPr latinLnBrk="1"/>
                      <a:r>
                        <a:rPr lang="en-US" altLang="ko-KR" sz="1400" dirty="0"/>
                        <a:t>    Good</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48 (53.3%)</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4042649"/>
                  </a:ext>
                </a:extLst>
              </a:tr>
              <a:tr h="367682">
                <a:tc>
                  <a:txBody>
                    <a:bodyPr/>
                    <a:lstStyle/>
                    <a:p>
                      <a:pPr latinLnBrk="1"/>
                      <a:r>
                        <a:rPr lang="en-US" altLang="ko-KR" sz="1400" dirty="0"/>
                        <a:t>    Very good</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19 (21.1%)</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5724563"/>
                  </a:ext>
                </a:extLst>
              </a:tr>
              <a:tr h="367682">
                <a:tc>
                  <a:txBody>
                    <a:bodyPr/>
                    <a:lstStyle/>
                    <a:p>
                      <a:pPr latinLnBrk="1"/>
                      <a:r>
                        <a:rPr lang="en-US" altLang="ko-KR" sz="1400" dirty="0"/>
                        <a:t>    Excellent</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dirty="0"/>
                        <a:t>2 (2.2%)</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2801841"/>
                  </a:ext>
                </a:extLst>
              </a:tr>
            </a:tbl>
          </a:graphicData>
        </a:graphic>
      </p:graphicFrame>
      <p:sp>
        <p:nvSpPr>
          <p:cNvPr id="5" name="직사각형 4">
            <a:extLst>
              <a:ext uri="{FF2B5EF4-FFF2-40B4-BE49-F238E27FC236}">
                <a16:creationId xmlns:a16="http://schemas.microsoft.com/office/drawing/2014/main" id="{D28C2654-C6A2-4C76-835D-B6303260FDE0}"/>
              </a:ext>
            </a:extLst>
          </p:cNvPr>
          <p:cNvSpPr/>
          <p:nvPr/>
        </p:nvSpPr>
        <p:spPr>
          <a:xfrm>
            <a:off x="1677924" y="6072485"/>
            <a:ext cx="11413043" cy="923330"/>
          </a:xfrm>
          <a:prstGeom prst="rect">
            <a:avLst/>
          </a:prstGeom>
        </p:spPr>
        <p:txBody>
          <a:bodyPr wrap="square">
            <a:spAutoFit/>
          </a:bodyPr>
          <a:lstStyle/>
          <a:p>
            <a:pPr marL="285750"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According to the Ministry of Health and Welfare, people in 70s, living in rural area, </a:t>
            </a:r>
            <a:br>
              <a:rPr lang="en-US" altLang="ko-KR" dirty="0">
                <a:latin typeface="Arial" panose="020B0604020202020204" pitchFamily="34" charset="0"/>
                <a:cs typeface="Arial" panose="020B0604020202020204" pitchFamily="34" charset="0"/>
              </a:rPr>
            </a:br>
            <a:r>
              <a:rPr lang="en-US" altLang="ko-KR" dirty="0">
                <a:latin typeface="Arial" panose="020B0604020202020204" pitchFamily="34" charset="0"/>
                <a:cs typeface="Arial" panose="020B0604020202020204" pitchFamily="34" charset="0"/>
              </a:rPr>
              <a:t>having low education are more vulnerable to SAD in South Korea</a:t>
            </a:r>
          </a:p>
          <a:p>
            <a:pPr marL="742950" lvl="1" indent="-285750">
              <a:buFont typeface="Arial" panose="020B0604020202020204" pitchFamily="34" charset="0"/>
              <a:buChar char="•"/>
            </a:pPr>
            <a:endParaRPr lang="en-US" altLang="ko-K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3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4488E4BB-8632-485D-A0B2-7A7E58957735}"/>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 name="직선 연결선 9">
            <a:extLst>
              <a:ext uri="{FF2B5EF4-FFF2-40B4-BE49-F238E27FC236}">
                <a16:creationId xmlns:a16="http://schemas.microsoft.com/office/drawing/2014/main" id="{28A7669D-E99C-4918-87A4-B02AAFC58A07}"/>
              </a:ext>
            </a:extLst>
          </p:cNvPr>
          <p:cNvCxnSpPr/>
          <p:nvPr/>
        </p:nvCxnSpPr>
        <p:spPr>
          <a:xfrm>
            <a:off x="1188881" y="273124"/>
            <a:ext cx="1066642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직사각형 10">
            <a:extLst>
              <a:ext uri="{FF2B5EF4-FFF2-40B4-BE49-F238E27FC236}">
                <a16:creationId xmlns:a16="http://schemas.microsoft.com/office/drawing/2014/main" id="{B9CFCC17-5C10-46AE-9B83-4A0097F154EC}"/>
              </a:ext>
            </a:extLst>
          </p:cNvPr>
          <p:cNvSpPr/>
          <p:nvPr/>
        </p:nvSpPr>
        <p:spPr>
          <a:xfrm>
            <a:off x="265814" y="244548"/>
            <a:ext cx="720000" cy="720000"/>
          </a:xfrm>
          <a:prstGeom prst="rect">
            <a:avLst/>
          </a:prstGeom>
          <a:solidFill>
            <a:srgbClr val="3B2E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3B2E8A"/>
              </a:solidFill>
            </a:endParaRPr>
          </a:p>
        </p:txBody>
      </p:sp>
      <p:sp>
        <p:nvSpPr>
          <p:cNvPr id="13" name="TextBox 12">
            <a:extLst>
              <a:ext uri="{FF2B5EF4-FFF2-40B4-BE49-F238E27FC236}">
                <a16:creationId xmlns:a16="http://schemas.microsoft.com/office/drawing/2014/main" id="{111C0D3C-52AD-4FEB-BEFB-B07C087F5BA5}"/>
              </a:ext>
            </a:extLst>
          </p:cNvPr>
          <p:cNvSpPr txBox="1"/>
          <p:nvPr/>
        </p:nvSpPr>
        <p:spPr>
          <a:xfrm>
            <a:off x="490138" y="305489"/>
            <a:ext cx="259302" cy="584775"/>
          </a:xfrm>
          <a:prstGeom prst="rect">
            <a:avLst/>
          </a:prstGeom>
          <a:noFill/>
        </p:spPr>
        <p:txBody>
          <a:bodyPr wrap="square" rtlCol="0">
            <a:spAutoFit/>
          </a:bodyPr>
          <a:lstStyle/>
          <a:p>
            <a:pPr algn="ctr"/>
            <a:r>
              <a:rPr lang="en-US" altLang="ko-KR" sz="3200" b="1" dirty="0">
                <a:solidFill>
                  <a:schemeClr val="bg1"/>
                </a:solidFill>
              </a:rPr>
              <a:t>2</a:t>
            </a:r>
            <a:endParaRPr lang="ko-KR" altLang="en-US" sz="3200" b="1" dirty="0">
              <a:solidFill>
                <a:schemeClr val="bg1"/>
              </a:solidFill>
            </a:endParaRPr>
          </a:p>
        </p:txBody>
      </p:sp>
      <p:sp>
        <p:nvSpPr>
          <p:cNvPr id="28" name="TextBox 27">
            <a:extLst>
              <a:ext uri="{FF2B5EF4-FFF2-40B4-BE49-F238E27FC236}">
                <a16:creationId xmlns:a16="http://schemas.microsoft.com/office/drawing/2014/main" id="{181F7DD1-AF0A-4A4C-9B01-61AEE90B9837}"/>
              </a:ext>
            </a:extLst>
          </p:cNvPr>
          <p:cNvSpPr txBox="1"/>
          <p:nvPr/>
        </p:nvSpPr>
        <p:spPr>
          <a:xfrm>
            <a:off x="1511829" y="3069638"/>
            <a:ext cx="1673855" cy="646331"/>
          </a:xfrm>
          <a:prstGeom prst="rect">
            <a:avLst/>
          </a:prstGeom>
          <a:noFill/>
        </p:spPr>
        <p:txBody>
          <a:bodyPr wrap="none" rtlCol="0">
            <a:spAutoFit/>
          </a:bodyPr>
          <a:lstStyle/>
          <a:p>
            <a:pPr algn="ctr"/>
            <a:r>
              <a:rPr lang="en-US" altLang="ko-KR" dirty="0">
                <a:solidFill>
                  <a:schemeClr val="bg1"/>
                </a:solidFill>
                <a:latin typeface="Sitka Banner" panose="02000505000000020004" pitchFamily="2" charset="0"/>
              </a:rPr>
              <a:t>Physical Growth </a:t>
            </a:r>
          </a:p>
          <a:p>
            <a:pPr algn="ctr"/>
            <a:r>
              <a:rPr lang="en-US" altLang="ko-KR" dirty="0">
                <a:solidFill>
                  <a:schemeClr val="bg1"/>
                </a:solidFill>
                <a:latin typeface="Sitka Banner" panose="02000505000000020004" pitchFamily="2" charset="0"/>
              </a:rPr>
              <a:t>&amp; Differentiation</a:t>
            </a:r>
            <a:endParaRPr lang="ko-KR" altLang="en-US" dirty="0">
              <a:solidFill>
                <a:schemeClr val="bg1"/>
              </a:solidFill>
              <a:latin typeface="Sitka Banner" panose="02000505000000020004" pitchFamily="2" charset="0"/>
            </a:endParaRPr>
          </a:p>
        </p:txBody>
      </p:sp>
      <p:sp>
        <p:nvSpPr>
          <p:cNvPr id="29" name="TextBox 28">
            <a:extLst>
              <a:ext uri="{FF2B5EF4-FFF2-40B4-BE49-F238E27FC236}">
                <a16:creationId xmlns:a16="http://schemas.microsoft.com/office/drawing/2014/main" id="{BE69D71A-0B3B-4029-9375-85EBB48C514E}"/>
              </a:ext>
            </a:extLst>
          </p:cNvPr>
          <p:cNvSpPr txBox="1"/>
          <p:nvPr/>
        </p:nvSpPr>
        <p:spPr>
          <a:xfrm>
            <a:off x="5622153" y="3149540"/>
            <a:ext cx="947695" cy="369332"/>
          </a:xfrm>
          <a:prstGeom prst="rect">
            <a:avLst/>
          </a:prstGeom>
          <a:noFill/>
        </p:spPr>
        <p:txBody>
          <a:bodyPr wrap="none" rtlCol="0">
            <a:spAutoFit/>
          </a:bodyPr>
          <a:lstStyle/>
          <a:p>
            <a:pPr algn="ctr"/>
            <a:r>
              <a:rPr lang="en-US" altLang="ko-KR" dirty="0">
                <a:solidFill>
                  <a:schemeClr val="bg1"/>
                </a:solidFill>
                <a:latin typeface="Sitka Banner" panose="02000505000000020004" pitchFamily="2" charset="0"/>
              </a:rPr>
              <a:t>Maturity</a:t>
            </a:r>
            <a:endParaRPr lang="ko-KR" altLang="en-US" dirty="0">
              <a:solidFill>
                <a:schemeClr val="bg1"/>
              </a:solidFill>
              <a:latin typeface="Sitka Banner" panose="02000505000000020004" pitchFamily="2" charset="0"/>
            </a:endParaRPr>
          </a:p>
        </p:txBody>
      </p:sp>
      <p:sp>
        <p:nvSpPr>
          <p:cNvPr id="30" name="TextBox 29">
            <a:extLst>
              <a:ext uri="{FF2B5EF4-FFF2-40B4-BE49-F238E27FC236}">
                <a16:creationId xmlns:a16="http://schemas.microsoft.com/office/drawing/2014/main" id="{93133792-A180-4F43-A102-B208B6A0C52F}"/>
              </a:ext>
            </a:extLst>
          </p:cNvPr>
          <p:cNvSpPr txBox="1"/>
          <p:nvPr/>
        </p:nvSpPr>
        <p:spPr>
          <a:xfrm>
            <a:off x="9213299" y="3149540"/>
            <a:ext cx="1223412" cy="369332"/>
          </a:xfrm>
          <a:prstGeom prst="rect">
            <a:avLst/>
          </a:prstGeom>
          <a:noFill/>
        </p:spPr>
        <p:txBody>
          <a:bodyPr wrap="none" rtlCol="0">
            <a:spAutoFit/>
          </a:bodyPr>
          <a:lstStyle/>
          <a:p>
            <a:pPr algn="ctr"/>
            <a:r>
              <a:rPr lang="en-US" altLang="ko-KR" dirty="0">
                <a:solidFill>
                  <a:schemeClr val="bg1"/>
                </a:solidFill>
                <a:latin typeface="Sitka Banner" panose="02000505000000020004" pitchFamily="2" charset="0"/>
              </a:rPr>
              <a:t>“Senescing”</a:t>
            </a:r>
            <a:endParaRPr lang="ko-KR" altLang="en-US" dirty="0">
              <a:solidFill>
                <a:schemeClr val="bg1"/>
              </a:solidFill>
              <a:latin typeface="Sitka Banner" panose="02000505000000020004" pitchFamily="2" charset="0"/>
            </a:endParaRPr>
          </a:p>
        </p:txBody>
      </p:sp>
      <p:sp>
        <p:nvSpPr>
          <p:cNvPr id="33" name="TextBox 32">
            <a:extLst>
              <a:ext uri="{FF2B5EF4-FFF2-40B4-BE49-F238E27FC236}">
                <a16:creationId xmlns:a16="http://schemas.microsoft.com/office/drawing/2014/main" id="{8F2FB19A-F78D-44D5-861E-19D31A48E1E9}"/>
              </a:ext>
            </a:extLst>
          </p:cNvPr>
          <p:cNvSpPr txBox="1"/>
          <p:nvPr/>
        </p:nvSpPr>
        <p:spPr>
          <a:xfrm>
            <a:off x="1633874" y="2593605"/>
            <a:ext cx="1419143" cy="523220"/>
          </a:xfrm>
          <a:prstGeom prst="rect">
            <a:avLst/>
          </a:prstGeom>
          <a:noFill/>
        </p:spPr>
        <p:txBody>
          <a:bodyPr wrap="square" rtlCol="0">
            <a:spAutoFit/>
          </a:bodyPr>
          <a:lstStyle/>
          <a:p>
            <a:pPr algn="ctr"/>
            <a:r>
              <a:rPr lang="en-US" altLang="ko-KR" sz="2800" b="1" dirty="0">
                <a:solidFill>
                  <a:schemeClr val="bg1"/>
                </a:solidFill>
              </a:rPr>
              <a:t>Step1</a:t>
            </a:r>
            <a:endParaRPr lang="ko-KR" altLang="en-US" sz="2800" b="1" dirty="0">
              <a:solidFill>
                <a:schemeClr val="bg1"/>
              </a:solidFill>
            </a:endParaRPr>
          </a:p>
        </p:txBody>
      </p:sp>
      <p:sp>
        <p:nvSpPr>
          <p:cNvPr id="34" name="TextBox 33">
            <a:extLst>
              <a:ext uri="{FF2B5EF4-FFF2-40B4-BE49-F238E27FC236}">
                <a16:creationId xmlns:a16="http://schemas.microsoft.com/office/drawing/2014/main" id="{D1BA80A4-0405-4DA9-B880-94BB50B77EFA}"/>
              </a:ext>
            </a:extLst>
          </p:cNvPr>
          <p:cNvSpPr txBox="1"/>
          <p:nvPr/>
        </p:nvSpPr>
        <p:spPr>
          <a:xfrm>
            <a:off x="5386428" y="2593605"/>
            <a:ext cx="1419143" cy="523220"/>
          </a:xfrm>
          <a:prstGeom prst="rect">
            <a:avLst/>
          </a:prstGeom>
          <a:noFill/>
        </p:spPr>
        <p:txBody>
          <a:bodyPr wrap="square" rtlCol="0">
            <a:spAutoFit/>
          </a:bodyPr>
          <a:lstStyle/>
          <a:p>
            <a:pPr algn="ctr"/>
            <a:r>
              <a:rPr lang="en-US" altLang="ko-KR" sz="2800" b="1" dirty="0">
                <a:solidFill>
                  <a:schemeClr val="bg1"/>
                </a:solidFill>
              </a:rPr>
              <a:t>Step2</a:t>
            </a:r>
            <a:endParaRPr lang="ko-KR" altLang="en-US" sz="2800" b="1" dirty="0">
              <a:solidFill>
                <a:schemeClr val="bg1"/>
              </a:solidFill>
            </a:endParaRPr>
          </a:p>
        </p:txBody>
      </p:sp>
      <p:sp>
        <p:nvSpPr>
          <p:cNvPr id="35" name="TextBox 34">
            <a:extLst>
              <a:ext uri="{FF2B5EF4-FFF2-40B4-BE49-F238E27FC236}">
                <a16:creationId xmlns:a16="http://schemas.microsoft.com/office/drawing/2014/main" id="{6A6C7D62-1BF9-41EE-B31B-094E3CA6F387}"/>
              </a:ext>
            </a:extLst>
          </p:cNvPr>
          <p:cNvSpPr txBox="1"/>
          <p:nvPr/>
        </p:nvSpPr>
        <p:spPr>
          <a:xfrm>
            <a:off x="9115433" y="2582809"/>
            <a:ext cx="1419143" cy="523220"/>
          </a:xfrm>
          <a:prstGeom prst="rect">
            <a:avLst/>
          </a:prstGeom>
          <a:noFill/>
        </p:spPr>
        <p:txBody>
          <a:bodyPr wrap="square" rtlCol="0">
            <a:spAutoFit/>
          </a:bodyPr>
          <a:lstStyle/>
          <a:p>
            <a:pPr algn="ctr"/>
            <a:r>
              <a:rPr lang="en-US" altLang="ko-KR" sz="2800" b="1" dirty="0">
                <a:solidFill>
                  <a:schemeClr val="bg1"/>
                </a:solidFill>
              </a:rPr>
              <a:t>Step3</a:t>
            </a:r>
            <a:endParaRPr lang="ko-KR" altLang="en-US" sz="2800" b="1" dirty="0">
              <a:solidFill>
                <a:schemeClr val="bg1"/>
              </a:solidFill>
            </a:endParaRPr>
          </a:p>
        </p:txBody>
      </p:sp>
      <p:sp>
        <p:nvSpPr>
          <p:cNvPr id="46" name="Google Shape;192;p12">
            <a:extLst>
              <a:ext uri="{FF2B5EF4-FFF2-40B4-BE49-F238E27FC236}">
                <a16:creationId xmlns:a16="http://schemas.microsoft.com/office/drawing/2014/main" id="{43D138FB-38E8-4D5F-ABE6-E99BAF53C4E6}"/>
              </a:ext>
            </a:extLst>
          </p:cNvPr>
          <p:cNvSpPr txBox="1">
            <a:spLocks noGrp="1"/>
          </p:cNvSpPr>
          <p:nvPr>
            <p:ph type="sldNum" idx="12"/>
          </p:nvPr>
        </p:nvSpPr>
        <p:spPr>
          <a:xfrm>
            <a:off x="10704600" y="6507387"/>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dirty="0"/>
          </a:p>
        </p:txBody>
      </p:sp>
      <p:sp>
        <p:nvSpPr>
          <p:cNvPr id="62" name="TextBox 61">
            <a:extLst>
              <a:ext uri="{FF2B5EF4-FFF2-40B4-BE49-F238E27FC236}">
                <a16:creationId xmlns:a16="http://schemas.microsoft.com/office/drawing/2014/main" id="{2CB23133-02B5-4F9F-A03C-1B904DD0AA6E}"/>
              </a:ext>
            </a:extLst>
          </p:cNvPr>
          <p:cNvSpPr txBox="1"/>
          <p:nvPr/>
        </p:nvSpPr>
        <p:spPr>
          <a:xfrm>
            <a:off x="1210138" y="317657"/>
            <a:ext cx="5711834" cy="307777"/>
          </a:xfrm>
          <a:prstGeom prst="rect">
            <a:avLst/>
          </a:prstGeom>
          <a:noFill/>
        </p:spPr>
        <p:txBody>
          <a:bodyPr wrap="square" rtlCol="0">
            <a:spAutoFit/>
          </a:bodyPr>
          <a:lstStyle/>
          <a:p>
            <a:r>
              <a:rPr lang="en-US" altLang="ko-KR" sz="1400" dirty="0">
                <a:solidFill>
                  <a:schemeClr val="tx1">
                    <a:lumMod val="75000"/>
                    <a:lumOff val="25000"/>
                  </a:schemeClr>
                </a:solidFill>
                <a:latin typeface="이롭게 바탕체 Medium" panose="020B0600000101010101" pitchFamily="50" charset="-127"/>
                <a:ea typeface="이롭게 바탕체 Medium" panose="020B0600000101010101" pitchFamily="50" charset="-127"/>
                <a:cs typeface="함초롬돋움" panose="020B0604000101010101" pitchFamily="50" charset="-127"/>
              </a:rPr>
              <a:t>Methods</a:t>
            </a:r>
          </a:p>
        </p:txBody>
      </p:sp>
      <p:sp>
        <p:nvSpPr>
          <p:cNvPr id="63" name="TextBox 62">
            <a:extLst>
              <a:ext uri="{FF2B5EF4-FFF2-40B4-BE49-F238E27FC236}">
                <a16:creationId xmlns:a16="http://schemas.microsoft.com/office/drawing/2014/main" id="{B8ECC042-B7AB-46A2-B5D7-46A6D62D38FA}"/>
              </a:ext>
            </a:extLst>
          </p:cNvPr>
          <p:cNvSpPr txBox="1"/>
          <p:nvPr/>
        </p:nvSpPr>
        <p:spPr>
          <a:xfrm>
            <a:off x="1188881" y="571509"/>
            <a:ext cx="6076302" cy="430887"/>
          </a:xfrm>
          <a:prstGeom prst="rect">
            <a:avLst/>
          </a:prstGeom>
          <a:noFill/>
        </p:spPr>
        <p:txBody>
          <a:bodyPr wrap="square" rtlCol="0">
            <a:spAutoFit/>
          </a:bodyPr>
          <a:lstStyle/>
          <a:p>
            <a:r>
              <a:rPr lang="en-US"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rPr>
              <a:t>fMRI</a:t>
            </a:r>
          </a:p>
        </p:txBody>
      </p:sp>
      <p:pic>
        <p:nvPicPr>
          <p:cNvPr id="8194" name="Picture 2" descr="tobergmannLab">
            <a:extLst>
              <a:ext uri="{FF2B5EF4-FFF2-40B4-BE49-F238E27FC236}">
                <a16:creationId xmlns:a16="http://schemas.microsoft.com/office/drawing/2014/main" id="{44F4D417-40C4-43B5-9104-668D299A1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65" y="1561812"/>
            <a:ext cx="6076302" cy="4457021"/>
          </a:xfrm>
          <a:prstGeom prst="rect">
            <a:avLst/>
          </a:prstGeom>
          <a:noFill/>
          <a:extLst>
            <a:ext uri="{909E8E84-426E-40DD-AFC4-6F175D3DCCD1}">
              <a14:hiddenFill xmlns:a14="http://schemas.microsoft.com/office/drawing/2010/main">
                <a:solidFill>
                  <a:srgbClr val="FFFFFF"/>
                </a:solidFill>
              </a14:hiddenFill>
            </a:ext>
          </a:extLst>
        </p:spPr>
      </p:pic>
      <p:sp>
        <p:nvSpPr>
          <p:cNvPr id="67" name="직사각형 66">
            <a:extLst>
              <a:ext uri="{FF2B5EF4-FFF2-40B4-BE49-F238E27FC236}">
                <a16:creationId xmlns:a16="http://schemas.microsoft.com/office/drawing/2014/main" id="{E5093678-5365-4B0F-97BF-D2726737E42D}"/>
              </a:ext>
            </a:extLst>
          </p:cNvPr>
          <p:cNvSpPr/>
          <p:nvPr/>
        </p:nvSpPr>
        <p:spPr>
          <a:xfrm>
            <a:off x="5622153" y="733494"/>
            <a:ext cx="5958047" cy="5570756"/>
          </a:xfrm>
          <a:prstGeom prst="rect">
            <a:avLst/>
          </a:prstGeom>
        </p:spPr>
        <p:txBody>
          <a:bodyPr wrap="square">
            <a:spAutoFit/>
          </a:bodyPr>
          <a:lstStyle/>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Resting State</a:t>
            </a:r>
          </a:p>
          <a:p>
            <a:pPr marL="742950" lvl="1"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TR = 2s, TE =  30ms,  voxel = 3*3*3 (gap = 1mm)</a:t>
            </a:r>
          </a:p>
          <a:p>
            <a:pPr marL="742950" lvl="1"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10 minutes</a:t>
            </a:r>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(300 volumes) </a:t>
            </a:r>
          </a:p>
          <a:p>
            <a:pPr marL="742950" lvl="1"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“please be awake, do not fall asleep”</a:t>
            </a:r>
          </a:p>
          <a:p>
            <a:pPr marL="742950" lvl="1" indent="-285750">
              <a:buFont typeface="Arial" panose="020B0604020202020204" pitchFamily="34" charset="0"/>
              <a:buChar char="•"/>
            </a:pPr>
            <a:endParaRPr lang="ko-KR"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Preprocessing</a:t>
            </a:r>
          </a:p>
          <a:p>
            <a:pPr marL="742950" lvl="1"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people with excessive head motion were excluded</a:t>
            </a:r>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(max &lt; 4.5, mean &lt; 0.6, n = 90) </a:t>
            </a:r>
          </a:p>
          <a:p>
            <a:pPr marL="742950" lvl="1"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MNI registration</a:t>
            </a:r>
            <a:r>
              <a:rPr lang="ko-KR" altLang="en-US" dirty="0">
                <a:latin typeface="Arial" panose="020B0604020202020204" pitchFamily="34" charset="0"/>
                <a:cs typeface="Arial" panose="020B0604020202020204" pitchFamily="34" charset="0"/>
              </a:rPr>
              <a:t> </a:t>
            </a:r>
            <a:endParaRPr lang="en-US" altLang="ko-KR"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Realignment, Slice timing correction, Smoothing (8mm) </a:t>
            </a:r>
          </a:p>
          <a:p>
            <a:pPr marL="742950" lvl="1"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Artifact Detection Tools, global mean intensity (Z &gt; 5), movement &gt; 0.9mm</a:t>
            </a:r>
          </a:p>
          <a:p>
            <a:pPr marL="742950" lvl="1" indent="-285750">
              <a:buFont typeface="Arial" panose="020B0604020202020204" pitchFamily="34" charset="0"/>
              <a:buChar char="•"/>
            </a:pPr>
            <a:endParaRPr lang="ko-KR"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Brain connectivity</a:t>
            </a:r>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Strength</a:t>
            </a:r>
          </a:p>
          <a:p>
            <a:pPr marL="742950" lvl="1"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Conn toolbox </a:t>
            </a:r>
            <a:r>
              <a:rPr lang="en-US" altLang="ko-KR" sz="1400" dirty="0">
                <a:latin typeface="Arial" panose="020B0604020202020204" pitchFamily="34" charset="0"/>
                <a:cs typeface="Arial" panose="020B0604020202020204" pitchFamily="34" charset="0"/>
              </a:rPr>
              <a:t>(18.a; Whitfield-</a:t>
            </a:r>
            <a:r>
              <a:rPr lang="en-US" altLang="ko-KR" sz="1400" dirty="0" err="1">
                <a:latin typeface="Arial" panose="020B0604020202020204" pitchFamily="34" charset="0"/>
                <a:cs typeface="Arial" panose="020B0604020202020204" pitchFamily="34" charset="0"/>
              </a:rPr>
              <a:t>Gabrieli</a:t>
            </a:r>
            <a:r>
              <a:rPr lang="en-US" altLang="ko-KR" sz="1400" dirty="0">
                <a:latin typeface="Arial" panose="020B0604020202020204" pitchFamily="34" charset="0"/>
                <a:cs typeface="Arial" panose="020B0604020202020204" pitchFamily="34" charset="0"/>
              </a:rPr>
              <a:t> &amp; Nieto-</a:t>
            </a:r>
            <a:r>
              <a:rPr lang="en-US" altLang="ko-KR" sz="1400" dirty="0" err="1">
                <a:latin typeface="Arial" panose="020B0604020202020204" pitchFamily="34" charset="0"/>
                <a:cs typeface="Arial" panose="020B0604020202020204" pitchFamily="34" charset="0"/>
              </a:rPr>
              <a:t>Castanon</a:t>
            </a:r>
            <a:r>
              <a:rPr lang="en-US" altLang="ko-KR" sz="1400" dirty="0">
                <a:latin typeface="Arial" panose="020B0604020202020204" pitchFamily="34" charset="0"/>
                <a:cs typeface="Arial" panose="020B0604020202020204" pitchFamily="34" charset="0"/>
              </a:rPr>
              <a:t>, 2012) </a:t>
            </a:r>
          </a:p>
          <a:p>
            <a:pPr marL="742950" lvl="1" indent="-285750">
              <a:buFont typeface="Arial" panose="020B0604020202020204" pitchFamily="34" charset="0"/>
              <a:buChar char="•"/>
            </a:pPr>
            <a:r>
              <a:rPr lang="en-US" altLang="ko-KR" dirty="0"/>
              <a:t>ROI-to-ROI connectivity strength was calculated as mean connectivity value within ROIs</a:t>
            </a:r>
          </a:p>
        </p:txBody>
      </p:sp>
    </p:spTree>
    <p:extLst>
      <p:ext uri="{BB962C8B-B14F-4D97-AF65-F5344CB8AC3E}">
        <p14:creationId xmlns:p14="http://schemas.microsoft.com/office/powerpoint/2010/main" val="32979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4488E4BB-8632-485D-A0B2-7A7E58957735}"/>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 name="직선 연결선 9">
            <a:extLst>
              <a:ext uri="{FF2B5EF4-FFF2-40B4-BE49-F238E27FC236}">
                <a16:creationId xmlns:a16="http://schemas.microsoft.com/office/drawing/2014/main" id="{28A7669D-E99C-4918-87A4-B02AAFC58A07}"/>
              </a:ext>
            </a:extLst>
          </p:cNvPr>
          <p:cNvCxnSpPr/>
          <p:nvPr/>
        </p:nvCxnSpPr>
        <p:spPr>
          <a:xfrm>
            <a:off x="1188881" y="273124"/>
            <a:ext cx="1066642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직사각형 10">
            <a:extLst>
              <a:ext uri="{FF2B5EF4-FFF2-40B4-BE49-F238E27FC236}">
                <a16:creationId xmlns:a16="http://schemas.microsoft.com/office/drawing/2014/main" id="{B9CFCC17-5C10-46AE-9B83-4A0097F154EC}"/>
              </a:ext>
            </a:extLst>
          </p:cNvPr>
          <p:cNvSpPr/>
          <p:nvPr/>
        </p:nvSpPr>
        <p:spPr>
          <a:xfrm>
            <a:off x="265814" y="244548"/>
            <a:ext cx="720000" cy="720000"/>
          </a:xfrm>
          <a:prstGeom prst="rect">
            <a:avLst/>
          </a:prstGeom>
          <a:solidFill>
            <a:srgbClr val="3B2E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TextBox 12">
            <a:extLst>
              <a:ext uri="{FF2B5EF4-FFF2-40B4-BE49-F238E27FC236}">
                <a16:creationId xmlns:a16="http://schemas.microsoft.com/office/drawing/2014/main" id="{111C0D3C-52AD-4FEB-BEFB-B07C087F5BA5}"/>
              </a:ext>
            </a:extLst>
          </p:cNvPr>
          <p:cNvSpPr txBox="1"/>
          <p:nvPr/>
        </p:nvSpPr>
        <p:spPr>
          <a:xfrm>
            <a:off x="490138" y="305489"/>
            <a:ext cx="259302" cy="584775"/>
          </a:xfrm>
          <a:prstGeom prst="rect">
            <a:avLst/>
          </a:prstGeom>
          <a:noFill/>
        </p:spPr>
        <p:txBody>
          <a:bodyPr wrap="square" rtlCol="0">
            <a:spAutoFit/>
          </a:bodyPr>
          <a:lstStyle/>
          <a:p>
            <a:pPr algn="ctr"/>
            <a:r>
              <a:rPr lang="en-US" altLang="ko-KR" sz="3200" b="1" dirty="0">
                <a:solidFill>
                  <a:schemeClr val="bg1"/>
                </a:solidFill>
              </a:rPr>
              <a:t>2</a:t>
            </a:r>
            <a:endParaRPr lang="ko-KR" altLang="en-US" sz="3200" b="1" dirty="0">
              <a:solidFill>
                <a:schemeClr val="bg1"/>
              </a:solidFill>
            </a:endParaRPr>
          </a:p>
        </p:txBody>
      </p:sp>
      <p:sp>
        <p:nvSpPr>
          <p:cNvPr id="28" name="TextBox 27">
            <a:extLst>
              <a:ext uri="{FF2B5EF4-FFF2-40B4-BE49-F238E27FC236}">
                <a16:creationId xmlns:a16="http://schemas.microsoft.com/office/drawing/2014/main" id="{181F7DD1-AF0A-4A4C-9B01-61AEE90B9837}"/>
              </a:ext>
            </a:extLst>
          </p:cNvPr>
          <p:cNvSpPr txBox="1"/>
          <p:nvPr/>
        </p:nvSpPr>
        <p:spPr>
          <a:xfrm>
            <a:off x="1511829" y="3069638"/>
            <a:ext cx="1673855" cy="646331"/>
          </a:xfrm>
          <a:prstGeom prst="rect">
            <a:avLst/>
          </a:prstGeom>
          <a:noFill/>
        </p:spPr>
        <p:txBody>
          <a:bodyPr wrap="none" rtlCol="0">
            <a:spAutoFit/>
          </a:bodyPr>
          <a:lstStyle/>
          <a:p>
            <a:pPr algn="ctr"/>
            <a:r>
              <a:rPr lang="en-US" altLang="ko-KR" dirty="0">
                <a:solidFill>
                  <a:schemeClr val="bg1"/>
                </a:solidFill>
                <a:latin typeface="Sitka Banner" panose="02000505000000020004" pitchFamily="2" charset="0"/>
              </a:rPr>
              <a:t>Physical Growth </a:t>
            </a:r>
          </a:p>
          <a:p>
            <a:pPr algn="ctr"/>
            <a:r>
              <a:rPr lang="en-US" altLang="ko-KR" dirty="0">
                <a:solidFill>
                  <a:schemeClr val="bg1"/>
                </a:solidFill>
                <a:latin typeface="Sitka Banner" panose="02000505000000020004" pitchFamily="2" charset="0"/>
              </a:rPr>
              <a:t>&amp; Differentiation</a:t>
            </a:r>
            <a:endParaRPr lang="ko-KR" altLang="en-US" dirty="0">
              <a:solidFill>
                <a:schemeClr val="bg1"/>
              </a:solidFill>
              <a:latin typeface="Sitka Banner" panose="02000505000000020004" pitchFamily="2" charset="0"/>
            </a:endParaRPr>
          </a:p>
        </p:txBody>
      </p:sp>
      <p:sp>
        <p:nvSpPr>
          <p:cNvPr id="29" name="TextBox 28">
            <a:extLst>
              <a:ext uri="{FF2B5EF4-FFF2-40B4-BE49-F238E27FC236}">
                <a16:creationId xmlns:a16="http://schemas.microsoft.com/office/drawing/2014/main" id="{BE69D71A-0B3B-4029-9375-85EBB48C514E}"/>
              </a:ext>
            </a:extLst>
          </p:cNvPr>
          <p:cNvSpPr txBox="1"/>
          <p:nvPr/>
        </p:nvSpPr>
        <p:spPr>
          <a:xfrm>
            <a:off x="5622153" y="3149540"/>
            <a:ext cx="947695" cy="369332"/>
          </a:xfrm>
          <a:prstGeom prst="rect">
            <a:avLst/>
          </a:prstGeom>
          <a:noFill/>
        </p:spPr>
        <p:txBody>
          <a:bodyPr wrap="none" rtlCol="0">
            <a:spAutoFit/>
          </a:bodyPr>
          <a:lstStyle/>
          <a:p>
            <a:pPr algn="ctr"/>
            <a:r>
              <a:rPr lang="en-US" altLang="ko-KR" dirty="0">
                <a:solidFill>
                  <a:schemeClr val="bg1"/>
                </a:solidFill>
                <a:latin typeface="Sitka Banner" panose="02000505000000020004" pitchFamily="2" charset="0"/>
              </a:rPr>
              <a:t>Maturity</a:t>
            </a:r>
            <a:endParaRPr lang="ko-KR" altLang="en-US" dirty="0">
              <a:solidFill>
                <a:schemeClr val="bg1"/>
              </a:solidFill>
              <a:latin typeface="Sitka Banner" panose="02000505000000020004" pitchFamily="2" charset="0"/>
            </a:endParaRPr>
          </a:p>
        </p:txBody>
      </p:sp>
      <p:sp>
        <p:nvSpPr>
          <p:cNvPr id="33" name="TextBox 32">
            <a:extLst>
              <a:ext uri="{FF2B5EF4-FFF2-40B4-BE49-F238E27FC236}">
                <a16:creationId xmlns:a16="http://schemas.microsoft.com/office/drawing/2014/main" id="{8F2FB19A-F78D-44D5-861E-19D31A48E1E9}"/>
              </a:ext>
            </a:extLst>
          </p:cNvPr>
          <p:cNvSpPr txBox="1"/>
          <p:nvPr/>
        </p:nvSpPr>
        <p:spPr>
          <a:xfrm>
            <a:off x="1633874" y="2593605"/>
            <a:ext cx="1419143" cy="523220"/>
          </a:xfrm>
          <a:prstGeom prst="rect">
            <a:avLst/>
          </a:prstGeom>
          <a:noFill/>
        </p:spPr>
        <p:txBody>
          <a:bodyPr wrap="square" rtlCol="0">
            <a:spAutoFit/>
          </a:bodyPr>
          <a:lstStyle/>
          <a:p>
            <a:pPr algn="ctr"/>
            <a:r>
              <a:rPr lang="en-US" altLang="ko-KR" sz="2800" b="1" dirty="0">
                <a:solidFill>
                  <a:schemeClr val="bg1"/>
                </a:solidFill>
              </a:rPr>
              <a:t>Step1</a:t>
            </a:r>
            <a:endParaRPr lang="ko-KR" altLang="en-US" sz="2800" b="1" dirty="0">
              <a:solidFill>
                <a:schemeClr val="bg1"/>
              </a:solidFill>
            </a:endParaRPr>
          </a:p>
        </p:txBody>
      </p:sp>
      <p:sp>
        <p:nvSpPr>
          <p:cNvPr id="34" name="TextBox 33">
            <a:extLst>
              <a:ext uri="{FF2B5EF4-FFF2-40B4-BE49-F238E27FC236}">
                <a16:creationId xmlns:a16="http://schemas.microsoft.com/office/drawing/2014/main" id="{D1BA80A4-0405-4DA9-B880-94BB50B77EFA}"/>
              </a:ext>
            </a:extLst>
          </p:cNvPr>
          <p:cNvSpPr txBox="1"/>
          <p:nvPr/>
        </p:nvSpPr>
        <p:spPr>
          <a:xfrm>
            <a:off x="5386428" y="2593605"/>
            <a:ext cx="1419143" cy="523220"/>
          </a:xfrm>
          <a:prstGeom prst="rect">
            <a:avLst/>
          </a:prstGeom>
          <a:noFill/>
        </p:spPr>
        <p:txBody>
          <a:bodyPr wrap="square" rtlCol="0">
            <a:spAutoFit/>
          </a:bodyPr>
          <a:lstStyle/>
          <a:p>
            <a:pPr algn="ctr"/>
            <a:r>
              <a:rPr lang="en-US" altLang="ko-KR" sz="2800" b="1" dirty="0">
                <a:solidFill>
                  <a:schemeClr val="bg1"/>
                </a:solidFill>
              </a:rPr>
              <a:t>Step2</a:t>
            </a:r>
            <a:endParaRPr lang="ko-KR" altLang="en-US" sz="2800" b="1" dirty="0">
              <a:solidFill>
                <a:schemeClr val="bg1"/>
              </a:solidFill>
            </a:endParaRPr>
          </a:p>
        </p:txBody>
      </p:sp>
      <p:sp>
        <p:nvSpPr>
          <p:cNvPr id="46" name="Google Shape;192;p12">
            <a:extLst>
              <a:ext uri="{FF2B5EF4-FFF2-40B4-BE49-F238E27FC236}">
                <a16:creationId xmlns:a16="http://schemas.microsoft.com/office/drawing/2014/main" id="{43D138FB-38E8-4D5F-ABE6-E99BAF53C4E6}"/>
              </a:ext>
            </a:extLst>
          </p:cNvPr>
          <p:cNvSpPr txBox="1">
            <a:spLocks noGrp="1"/>
          </p:cNvSpPr>
          <p:nvPr>
            <p:ph type="sldNum" idx="12"/>
          </p:nvPr>
        </p:nvSpPr>
        <p:spPr>
          <a:xfrm>
            <a:off x="10704600" y="6507387"/>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dirty="0"/>
          </a:p>
        </p:txBody>
      </p:sp>
      <p:sp>
        <p:nvSpPr>
          <p:cNvPr id="59" name="직사각형 58">
            <a:extLst>
              <a:ext uri="{FF2B5EF4-FFF2-40B4-BE49-F238E27FC236}">
                <a16:creationId xmlns:a16="http://schemas.microsoft.com/office/drawing/2014/main" id="{A25EC213-0CF4-4645-8DCE-DE03EF69B5DC}"/>
              </a:ext>
            </a:extLst>
          </p:cNvPr>
          <p:cNvSpPr/>
          <p:nvPr/>
        </p:nvSpPr>
        <p:spPr>
          <a:xfrm>
            <a:off x="4790687" y="6526686"/>
            <a:ext cx="3462807" cy="276999"/>
          </a:xfrm>
          <a:prstGeom prst="rect">
            <a:avLst/>
          </a:prstGeom>
        </p:spPr>
        <p:txBody>
          <a:bodyPr wrap="none">
            <a:spAutoFit/>
          </a:bodyPr>
          <a:lstStyle/>
          <a:p>
            <a:r>
              <a:rPr lang="en-US" altLang="ko-KR" sz="1200" dirty="0">
                <a:hlinkClick r:id="rId3"/>
              </a:rPr>
              <a:t>https://findlab.stanford.edu/functional_ROIs.html</a:t>
            </a:r>
            <a:endParaRPr lang="ko-KR" altLang="en-US" sz="1200" dirty="0"/>
          </a:p>
        </p:txBody>
      </p:sp>
      <p:sp>
        <p:nvSpPr>
          <p:cNvPr id="60" name="TextBox 59">
            <a:extLst>
              <a:ext uri="{FF2B5EF4-FFF2-40B4-BE49-F238E27FC236}">
                <a16:creationId xmlns:a16="http://schemas.microsoft.com/office/drawing/2014/main" id="{D34E08E0-FA59-4EFC-9DBB-D8A871FCD4EA}"/>
              </a:ext>
            </a:extLst>
          </p:cNvPr>
          <p:cNvSpPr txBox="1"/>
          <p:nvPr/>
        </p:nvSpPr>
        <p:spPr>
          <a:xfrm>
            <a:off x="8194876" y="6526687"/>
            <a:ext cx="5383599" cy="276999"/>
          </a:xfrm>
          <a:prstGeom prst="rect">
            <a:avLst/>
          </a:prstGeom>
          <a:noFill/>
        </p:spPr>
        <p:txBody>
          <a:bodyPr wrap="square" rtlCol="0">
            <a:spAutoFit/>
          </a:bodyPr>
          <a:lstStyle/>
          <a:p>
            <a:r>
              <a:rPr lang="fr-FR" altLang="ko-KR" sz="1200" dirty="0"/>
              <a:t>(Shirer, Ryali, Rykhlevskaia, Menon &amp; Greicius, 2011)</a:t>
            </a:r>
          </a:p>
        </p:txBody>
      </p:sp>
      <p:sp>
        <p:nvSpPr>
          <p:cNvPr id="62" name="TextBox 61">
            <a:extLst>
              <a:ext uri="{FF2B5EF4-FFF2-40B4-BE49-F238E27FC236}">
                <a16:creationId xmlns:a16="http://schemas.microsoft.com/office/drawing/2014/main" id="{2CB23133-02B5-4F9F-A03C-1B904DD0AA6E}"/>
              </a:ext>
            </a:extLst>
          </p:cNvPr>
          <p:cNvSpPr txBox="1"/>
          <p:nvPr/>
        </p:nvSpPr>
        <p:spPr>
          <a:xfrm>
            <a:off x="1210138" y="317657"/>
            <a:ext cx="5711834" cy="307777"/>
          </a:xfrm>
          <a:prstGeom prst="rect">
            <a:avLst/>
          </a:prstGeom>
          <a:noFill/>
        </p:spPr>
        <p:txBody>
          <a:bodyPr wrap="square" rtlCol="0">
            <a:spAutoFit/>
          </a:bodyPr>
          <a:lstStyle/>
          <a:p>
            <a:r>
              <a:rPr lang="en-US" altLang="ko-KR" sz="1400" dirty="0">
                <a:solidFill>
                  <a:schemeClr val="tx1">
                    <a:lumMod val="75000"/>
                    <a:lumOff val="25000"/>
                  </a:schemeClr>
                </a:solidFill>
                <a:latin typeface="이롭게 바탕체 Medium" panose="020B0600000101010101" pitchFamily="50" charset="-127"/>
                <a:ea typeface="이롭게 바탕체 Medium" panose="020B0600000101010101" pitchFamily="50" charset="-127"/>
                <a:cs typeface="함초롬돋움" panose="020B0604000101010101" pitchFamily="50" charset="-127"/>
              </a:rPr>
              <a:t>Methods</a:t>
            </a:r>
          </a:p>
        </p:txBody>
      </p:sp>
      <p:sp>
        <p:nvSpPr>
          <p:cNvPr id="63" name="TextBox 62">
            <a:extLst>
              <a:ext uri="{FF2B5EF4-FFF2-40B4-BE49-F238E27FC236}">
                <a16:creationId xmlns:a16="http://schemas.microsoft.com/office/drawing/2014/main" id="{B8ECC042-B7AB-46A2-B5D7-46A6D62D38FA}"/>
              </a:ext>
            </a:extLst>
          </p:cNvPr>
          <p:cNvSpPr txBox="1"/>
          <p:nvPr/>
        </p:nvSpPr>
        <p:spPr>
          <a:xfrm>
            <a:off x="1188881" y="571509"/>
            <a:ext cx="6076302" cy="430887"/>
          </a:xfrm>
          <a:prstGeom prst="rect">
            <a:avLst/>
          </a:prstGeom>
          <a:noFill/>
        </p:spPr>
        <p:txBody>
          <a:bodyPr wrap="square" rtlCol="0">
            <a:spAutoFit/>
          </a:bodyPr>
          <a:lstStyle/>
          <a:p>
            <a:r>
              <a:rPr lang="en-US"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rPr>
              <a:t>ROI Selection</a:t>
            </a:r>
          </a:p>
        </p:txBody>
      </p:sp>
      <p:grpSp>
        <p:nvGrpSpPr>
          <p:cNvPr id="27" name="그룹 26">
            <a:extLst>
              <a:ext uri="{FF2B5EF4-FFF2-40B4-BE49-F238E27FC236}">
                <a16:creationId xmlns:a16="http://schemas.microsoft.com/office/drawing/2014/main" id="{43939C5B-FE52-4964-BAB3-15EC5A603331}"/>
              </a:ext>
            </a:extLst>
          </p:cNvPr>
          <p:cNvGrpSpPr/>
          <p:nvPr/>
        </p:nvGrpSpPr>
        <p:grpSpPr>
          <a:xfrm>
            <a:off x="1402464" y="1165308"/>
            <a:ext cx="9387069" cy="5198465"/>
            <a:chOff x="173620" y="1088020"/>
            <a:chExt cx="9387069" cy="5198465"/>
          </a:xfrm>
        </p:grpSpPr>
        <p:grpSp>
          <p:nvGrpSpPr>
            <p:cNvPr id="14" name="그룹 13">
              <a:extLst>
                <a:ext uri="{FF2B5EF4-FFF2-40B4-BE49-F238E27FC236}">
                  <a16:creationId xmlns:a16="http://schemas.microsoft.com/office/drawing/2014/main" id="{7C9C194D-61C0-4F4F-9C3A-A0D97C7CDFEB}"/>
                </a:ext>
              </a:extLst>
            </p:cNvPr>
            <p:cNvGrpSpPr/>
            <p:nvPr/>
          </p:nvGrpSpPr>
          <p:grpSpPr>
            <a:xfrm>
              <a:off x="173620" y="1088020"/>
              <a:ext cx="9387069" cy="5198465"/>
              <a:chOff x="173620" y="1088020"/>
              <a:chExt cx="9387069" cy="5198465"/>
            </a:xfrm>
          </p:grpSpPr>
          <p:sp>
            <p:nvSpPr>
              <p:cNvPr id="9" name="직사각형 8">
                <a:extLst>
                  <a:ext uri="{FF2B5EF4-FFF2-40B4-BE49-F238E27FC236}">
                    <a16:creationId xmlns:a16="http://schemas.microsoft.com/office/drawing/2014/main" id="{0B75D460-4278-460B-B167-206D99505810}"/>
                  </a:ext>
                </a:extLst>
              </p:cNvPr>
              <p:cNvSpPr/>
              <p:nvPr/>
            </p:nvSpPr>
            <p:spPr>
              <a:xfrm>
                <a:off x="173620" y="1088020"/>
                <a:ext cx="9387069" cy="51984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E0557FB8-E353-4D6C-A496-FAAABBEDCDB1}"/>
                  </a:ext>
                </a:extLst>
              </p:cNvPr>
              <p:cNvPicPr>
                <a:picLocks noChangeAspect="1"/>
              </p:cNvPicPr>
              <p:nvPr/>
            </p:nvPicPr>
            <p:blipFill>
              <a:blip r:embed="rId4"/>
              <a:stretch>
                <a:fillRect/>
              </a:stretch>
            </p:blipFill>
            <p:spPr>
              <a:xfrm>
                <a:off x="265814" y="1218400"/>
                <a:ext cx="7559695" cy="2316681"/>
              </a:xfrm>
              <a:prstGeom prst="rect">
                <a:avLst/>
              </a:prstGeom>
            </p:spPr>
          </p:pic>
          <p:pic>
            <p:nvPicPr>
              <p:cNvPr id="8" name="그림 7">
                <a:extLst>
                  <a:ext uri="{FF2B5EF4-FFF2-40B4-BE49-F238E27FC236}">
                    <a16:creationId xmlns:a16="http://schemas.microsoft.com/office/drawing/2014/main" id="{A90692AA-7574-484F-9746-89B580477183}"/>
                  </a:ext>
                </a:extLst>
              </p:cNvPr>
              <p:cNvPicPr>
                <a:picLocks noChangeAspect="1"/>
              </p:cNvPicPr>
              <p:nvPr/>
            </p:nvPicPr>
            <p:blipFill>
              <a:blip r:embed="rId5"/>
              <a:stretch>
                <a:fillRect/>
              </a:stretch>
            </p:blipFill>
            <p:spPr>
              <a:xfrm>
                <a:off x="265814" y="3535081"/>
                <a:ext cx="9160034" cy="2514818"/>
              </a:xfrm>
              <a:prstGeom prst="rect">
                <a:avLst/>
              </a:prstGeom>
            </p:spPr>
          </p:pic>
        </p:grpSp>
        <p:sp>
          <p:nvSpPr>
            <p:cNvPr id="21" name="타원 20">
              <a:extLst>
                <a:ext uri="{FF2B5EF4-FFF2-40B4-BE49-F238E27FC236}">
                  <a16:creationId xmlns:a16="http://schemas.microsoft.com/office/drawing/2014/main" id="{92FD1599-3566-4C42-BA12-7298EB9931B0}"/>
                </a:ext>
              </a:extLst>
            </p:cNvPr>
            <p:cNvSpPr/>
            <p:nvPr/>
          </p:nvSpPr>
          <p:spPr>
            <a:xfrm>
              <a:off x="813157" y="1803753"/>
              <a:ext cx="511061" cy="518004"/>
            </a:xfrm>
            <a:prstGeom prst="ellipse">
              <a:avLst/>
            </a:prstGeom>
            <a:noFill/>
            <a:ln w="38100">
              <a:solidFill>
                <a:srgbClr val="09BB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a:extLst>
                <a:ext uri="{FF2B5EF4-FFF2-40B4-BE49-F238E27FC236}">
                  <a16:creationId xmlns:a16="http://schemas.microsoft.com/office/drawing/2014/main" id="{7B5E6A3F-C439-42BB-95F6-305266DE79C4}"/>
                </a:ext>
              </a:extLst>
            </p:cNvPr>
            <p:cNvSpPr txBox="1"/>
            <p:nvPr/>
          </p:nvSpPr>
          <p:spPr>
            <a:xfrm>
              <a:off x="1213874" y="1586484"/>
              <a:ext cx="3364614" cy="369332"/>
            </a:xfrm>
            <a:prstGeom prst="rect">
              <a:avLst/>
            </a:prstGeom>
            <a:noFill/>
          </p:spPr>
          <p:txBody>
            <a:bodyPr wrap="square" rtlCol="0">
              <a:spAutoFit/>
            </a:bodyPr>
            <a:lstStyle/>
            <a:p>
              <a:r>
                <a:rPr lang="en-US" altLang="ko-KR" dirty="0">
                  <a:solidFill>
                    <a:srgbClr val="09BBEE"/>
                  </a:solidFill>
                </a:rPr>
                <a:t>Medial Prefrontal Cortex</a:t>
              </a:r>
              <a:endParaRPr lang="ko-KR" altLang="en-US" dirty="0">
                <a:solidFill>
                  <a:srgbClr val="09BBEE"/>
                </a:solidFill>
              </a:endParaRPr>
            </a:p>
          </p:txBody>
        </p:sp>
        <p:cxnSp>
          <p:nvCxnSpPr>
            <p:cNvPr id="61" name="직선 화살표 연결선 60">
              <a:extLst>
                <a:ext uri="{FF2B5EF4-FFF2-40B4-BE49-F238E27FC236}">
                  <a16:creationId xmlns:a16="http://schemas.microsoft.com/office/drawing/2014/main" id="{C7C390D3-EBFD-40B2-9043-12046FD77FAF}"/>
                </a:ext>
              </a:extLst>
            </p:cNvPr>
            <p:cNvCxnSpPr>
              <a:cxnSpLocks/>
            </p:cNvCxnSpPr>
            <p:nvPr/>
          </p:nvCxnSpPr>
          <p:spPr>
            <a:xfrm>
              <a:off x="2751127" y="2556247"/>
              <a:ext cx="666701" cy="745243"/>
            </a:xfrm>
            <a:prstGeom prst="straightConnector1">
              <a:avLst/>
            </a:prstGeom>
            <a:ln w="38100">
              <a:solidFill>
                <a:srgbClr val="09BBEE"/>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C92121D-BE72-4A62-A51C-254E7DB1904E}"/>
                </a:ext>
              </a:extLst>
            </p:cNvPr>
            <p:cNvSpPr txBox="1"/>
            <p:nvPr/>
          </p:nvSpPr>
          <p:spPr>
            <a:xfrm>
              <a:off x="2941152" y="3350416"/>
              <a:ext cx="3364614" cy="369332"/>
            </a:xfrm>
            <a:prstGeom prst="rect">
              <a:avLst/>
            </a:prstGeom>
            <a:noFill/>
          </p:spPr>
          <p:txBody>
            <a:bodyPr wrap="square" rtlCol="0">
              <a:spAutoFit/>
            </a:bodyPr>
            <a:lstStyle/>
            <a:p>
              <a:r>
                <a:rPr lang="en-US" altLang="ko-KR" dirty="0">
                  <a:solidFill>
                    <a:srgbClr val="09BBEE"/>
                  </a:solidFill>
                </a:rPr>
                <a:t>Posterior Cingulate Cortex</a:t>
              </a:r>
              <a:endParaRPr lang="ko-KR" altLang="en-US" dirty="0">
                <a:solidFill>
                  <a:srgbClr val="09BBEE"/>
                </a:solidFill>
              </a:endParaRPr>
            </a:p>
          </p:txBody>
        </p:sp>
        <p:sp>
          <p:nvSpPr>
            <p:cNvPr id="65" name="타원 64">
              <a:extLst>
                <a:ext uri="{FF2B5EF4-FFF2-40B4-BE49-F238E27FC236}">
                  <a16:creationId xmlns:a16="http://schemas.microsoft.com/office/drawing/2014/main" id="{1811DF58-D559-4110-8AA3-F1CD48C8C024}"/>
                </a:ext>
              </a:extLst>
            </p:cNvPr>
            <p:cNvSpPr/>
            <p:nvPr/>
          </p:nvSpPr>
          <p:spPr>
            <a:xfrm>
              <a:off x="2328028" y="2140483"/>
              <a:ext cx="511061" cy="518004"/>
            </a:xfrm>
            <a:prstGeom prst="ellipse">
              <a:avLst/>
            </a:prstGeom>
            <a:noFill/>
            <a:ln w="38100">
              <a:solidFill>
                <a:srgbClr val="09BB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타원 65">
              <a:extLst>
                <a:ext uri="{FF2B5EF4-FFF2-40B4-BE49-F238E27FC236}">
                  <a16:creationId xmlns:a16="http://schemas.microsoft.com/office/drawing/2014/main" id="{FEA0C81B-A8B8-42A8-A3EB-8397316449CC}"/>
                </a:ext>
              </a:extLst>
            </p:cNvPr>
            <p:cNvSpPr/>
            <p:nvPr/>
          </p:nvSpPr>
          <p:spPr>
            <a:xfrm>
              <a:off x="6498145" y="4942970"/>
              <a:ext cx="944376" cy="918789"/>
            </a:xfrm>
            <a:prstGeom prst="ellipse">
              <a:avLst/>
            </a:prstGeom>
            <a:noFill/>
            <a:ln w="38100">
              <a:solidFill>
                <a:srgbClr val="09BB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TextBox 66">
              <a:extLst>
                <a:ext uri="{FF2B5EF4-FFF2-40B4-BE49-F238E27FC236}">
                  <a16:creationId xmlns:a16="http://schemas.microsoft.com/office/drawing/2014/main" id="{D1A79C8A-D5AA-4478-ADB0-D7B5CD58CD05}"/>
                </a:ext>
              </a:extLst>
            </p:cNvPr>
            <p:cNvSpPr txBox="1"/>
            <p:nvPr/>
          </p:nvSpPr>
          <p:spPr>
            <a:xfrm>
              <a:off x="6180642" y="5862930"/>
              <a:ext cx="3364614" cy="369332"/>
            </a:xfrm>
            <a:prstGeom prst="rect">
              <a:avLst/>
            </a:prstGeom>
            <a:noFill/>
          </p:spPr>
          <p:txBody>
            <a:bodyPr wrap="square" rtlCol="0">
              <a:spAutoFit/>
            </a:bodyPr>
            <a:lstStyle/>
            <a:p>
              <a:r>
                <a:rPr lang="en-US" altLang="ko-KR" dirty="0">
                  <a:solidFill>
                    <a:srgbClr val="09BBEE"/>
                  </a:solidFill>
                </a:rPr>
                <a:t>Medial Temporal Lobe</a:t>
              </a:r>
              <a:endParaRPr lang="ko-KR" altLang="en-US" dirty="0">
                <a:solidFill>
                  <a:srgbClr val="09BBEE"/>
                </a:solidFill>
              </a:endParaRPr>
            </a:p>
          </p:txBody>
        </p:sp>
        <p:sp>
          <p:nvSpPr>
            <p:cNvPr id="68" name="타원 67">
              <a:extLst>
                <a:ext uri="{FF2B5EF4-FFF2-40B4-BE49-F238E27FC236}">
                  <a16:creationId xmlns:a16="http://schemas.microsoft.com/office/drawing/2014/main" id="{AB409E92-77C1-409C-BE22-45EA86475F84}"/>
                </a:ext>
              </a:extLst>
            </p:cNvPr>
            <p:cNvSpPr/>
            <p:nvPr/>
          </p:nvSpPr>
          <p:spPr>
            <a:xfrm>
              <a:off x="2213629" y="4396276"/>
              <a:ext cx="828996" cy="847587"/>
            </a:xfrm>
            <a:prstGeom prst="ellipse">
              <a:avLst/>
            </a:prstGeom>
            <a:noFill/>
            <a:ln w="38100">
              <a:solidFill>
                <a:srgbClr val="09BB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TextBox 68">
              <a:extLst>
                <a:ext uri="{FF2B5EF4-FFF2-40B4-BE49-F238E27FC236}">
                  <a16:creationId xmlns:a16="http://schemas.microsoft.com/office/drawing/2014/main" id="{BB060BA0-1D58-4053-8BC2-DE7B4C209F45}"/>
                </a:ext>
              </a:extLst>
            </p:cNvPr>
            <p:cNvSpPr txBox="1"/>
            <p:nvPr/>
          </p:nvSpPr>
          <p:spPr>
            <a:xfrm>
              <a:off x="1481217" y="3989878"/>
              <a:ext cx="3364614" cy="369332"/>
            </a:xfrm>
            <a:prstGeom prst="rect">
              <a:avLst/>
            </a:prstGeom>
            <a:noFill/>
          </p:spPr>
          <p:txBody>
            <a:bodyPr wrap="square" rtlCol="0">
              <a:spAutoFit/>
            </a:bodyPr>
            <a:lstStyle/>
            <a:p>
              <a:r>
                <a:rPr lang="en-US" altLang="ko-KR" dirty="0">
                  <a:solidFill>
                    <a:srgbClr val="09BBEE"/>
                  </a:solidFill>
                </a:rPr>
                <a:t>Retrosplenial Cortex</a:t>
              </a:r>
              <a:endParaRPr lang="ko-KR" altLang="en-US" dirty="0">
                <a:solidFill>
                  <a:srgbClr val="09BBEE"/>
                </a:solidFill>
              </a:endParaRPr>
            </a:p>
          </p:txBody>
        </p:sp>
      </p:grpSp>
    </p:spTree>
    <p:extLst>
      <p:ext uri="{BB962C8B-B14F-4D97-AF65-F5344CB8AC3E}">
        <p14:creationId xmlns:p14="http://schemas.microsoft.com/office/powerpoint/2010/main" val="264319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4488E4BB-8632-485D-A0B2-7A7E58957735}"/>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 name="직선 연결선 9">
            <a:extLst>
              <a:ext uri="{FF2B5EF4-FFF2-40B4-BE49-F238E27FC236}">
                <a16:creationId xmlns:a16="http://schemas.microsoft.com/office/drawing/2014/main" id="{28A7669D-E99C-4918-87A4-B02AAFC58A07}"/>
              </a:ext>
            </a:extLst>
          </p:cNvPr>
          <p:cNvCxnSpPr/>
          <p:nvPr/>
        </p:nvCxnSpPr>
        <p:spPr>
          <a:xfrm>
            <a:off x="1188881" y="273124"/>
            <a:ext cx="1066642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직사각형 10">
            <a:extLst>
              <a:ext uri="{FF2B5EF4-FFF2-40B4-BE49-F238E27FC236}">
                <a16:creationId xmlns:a16="http://schemas.microsoft.com/office/drawing/2014/main" id="{B9CFCC17-5C10-46AE-9B83-4A0097F154EC}"/>
              </a:ext>
            </a:extLst>
          </p:cNvPr>
          <p:cNvSpPr/>
          <p:nvPr/>
        </p:nvSpPr>
        <p:spPr>
          <a:xfrm>
            <a:off x="265814" y="244548"/>
            <a:ext cx="720000" cy="720000"/>
          </a:xfrm>
          <a:prstGeom prst="rect">
            <a:avLst/>
          </a:prstGeom>
          <a:solidFill>
            <a:srgbClr val="3B2E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TextBox 12">
            <a:extLst>
              <a:ext uri="{FF2B5EF4-FFF2-40B4-BE49-F238E27FC236}">
                <a16:creationId xmlns:a16="http://schemas.microsoft.com/office/drawing/2014/main" id="{111C0D3C-52AD-4FEB-BEFB-B07C087F5BA5}"/>
              </a:ext>
            </a:extLst>
          </p:cNvPr>
          <p:cNvSpPr txBox="1"/>
          <p:nvPr/>
        </p:nvSpPr>
        <p:spPr>
          <a:xfrm>
            <a:off x="490138" y="305489"/>
            <a:ext cx="259302" cy="584775"/>
          </a:xfrm>
          <a:prstGeom prst="rect">
            <a:avLst/>
          </a:prstGeom>
          <a:noFill/>
        </p:spPr>
        <p:txBody>
          <a:bodyPr wrap="square" rtlCol="0">
            <a:spAutoFit/>
          </a:bodyPr>
          <a:lstStyle/>
          <a:p>
            <a:pPr algn="ctr"/>
            <a:r>
              <a:rPr lang="en-US" altLang="ko-KR" sz="3200" b="1" dirty="0">
                <a:solidFill>
                  <a:schemeClr val="bg1"/>
                </a:solidFill>
              </a:rPr>
              <a:t>2</a:t>
            </a:r>
            <a:endParaRPr lang="ko-KR" altLang="en-US" sz="3200" b="1" dirty="0">
              <a:solidFill>
                <a:schemeClr val="bg1"/>
              </a:solidFill>
            </a:endParaRPr>
          </a:p>
        </p:txBody>
      </p:sp>
      <p:sp>
        <p:nvSpPr>
          <p:cNvPr id="28" name="TextBox 27">
            <a:extLst>
              <a:ext uri="{FF2B5EF4-FFF2-40B4-BE49-F238E27FC236}">
                <a16:creationId xmlns:a16="http://schemas.microsoft.com/office/drawing/2014/main" id="{181F7DD1-AF0A-4A4C-9B01-61AEE90B9837}"/>
              </a:ext>
            </a:extLst>
          </p:cNvPr>
          <p:cNvSpPr txBox="1"/>
          <p:nvPr/>
        </p:nvSpPr>
        <p:spPr>
          <a:xfrm>
            <a:off x="1511829" y="3069638"/>
            <a:ext cx="1673855" cy="646331"/>
          </a:xfrm>
          <a:prstGeom prst="rect">
            <a:avLst/>
          </a:prstGeom>
          <a:noFill/>
        </p:spPr>
        <p:txBody>
          <a:bodyPr wrap="none" rtlCol="0">
            <a:spAutoFit/>
          </a:bodyPr>
          <a:lstStyle/>
          <a:p>
            <a:pPr algn="ctr"/>
            <a:r>
              <a:rPr lang="en-US" altLang="ko-KR" dirty="0">
                <a:solidFill>
                  <a:schemeClr val="bg1"/>
                </a:solidFill>
                <a:latin typeface="Sitka Banner" panose="02000505000000020004" pitchFamily="2" charset="0"/>
              </a:rPr>
              <a:t>Physical Growth </a:t>
            </a:r>
          </a:p>
          <a:p>
            <a:pPr algn="ctr"/>
            <a:r>
              <a:rPr lang="en-US" altLang="ko-KR" dirty="0">
                <a:solidFill>
                  <a:schemeClr val="bg1"/>
                </a:solidFill>
                <a:latin typeface="Sitka Banner" panose="02000505000000020004" pitchFamily="2" charset="0"/>
              </a:rPr>
              <a:t>&amp; Differentiation</a:t>
            </a:r>
            <a:endParaRPr lang="ko-KR" altLang="en-US" dirty="0">
              <a:solidFill>
                <a:schemeClr val="bg1"/>
              </a:solidFill>
              <a:latin typeface="Sitka Banner" panose="02000505000000020004" pitchFamily="2" charset="0"/>
            </a:endParaRPr>
          </a:p>
        </p:txBody>
      </p:sp>
      <p:sp>
        <p:nvSpPr>
          <p:cNvPr id="29" name="TextBox 28">
            <a:extLst>
              <a:ext uri="{FF2B5EF4-FFF2-40B4-BE49-F238E27FC236}">
                <a16:creationId xmlns:a16="http://schemas.microsoft.com/office/drawing/2014/main" id="{BE69D71A-0B3B-4029-9375-85EBB48C514E}"/>
              </a:ext>
            </a:extLst>
          </p:cNvPr>
          <p:cNvSpPr txBox="1"/>
          <p:nvPr/>
        </p:nvSpPr>
        <p:spPr>
          <a:xfrm>
            <a:off x="5622153" y="3149540"/>
            <a:ext cx="947695" cy="369332"/>
          </a:xfrm>
          <a:prstGeom prst="rect">
            <a:avLst/>
          </a:prstGeom>
          <a:noFill/>
        </p:spPr>
        <p:txBody>
          <a:bodyPr wrap="none" rtlCol="0">
            <a:spAutoFit/>
          </a:bodyPr>
          <a:lstStyle/>
          <a:p>
            <a:pPr algn="ctr"/>
            <a:r>
              <a:rPr lang="en-US" altLang="ko-KR" dirty="0">
                <a:solidFill>
                  <a:schemeClr val="bg1"/>
                </a:solidFill>
                <a:latin typeface="Sitka Banner" panose="02000505000000020004" pitchFamily="2" charset="0"/>
              </a:rPr>
              <a:t>Maturity</a:t>
            </a:r>
            <a:endParaRPr lang="ko-KR" altLang="en-US" dirty="0">
              <a:solidFill>
                <a:schemeClr val="bg1"/>
              </a:solidFill>
              <a:latin typeface="Sitka Banner" panose="02000505000000020004" pitchFamily="2" charset="0"/>
            </a:endParaRPr>
          </a:p>
        </p:txBody>
      </p:sp>
      <p:sp>
        <p:nvSpPr>
          <p:cNvPr id="30" name="TextBox 29">
            <a:extLst>
              <a:ext uri="{FF2B5EF4-FFF2-40B4-BE49-F238E27FC236}">
                <a16:creationId xmlns:a16="http://schemas.microsoft.com/office/drawing/2014/main" id="{93133792-A180-4F43-A102-B208B6A0C52F}"/>
              </a:ext>
            </a:extLst>
          </p:cNvPr>
          <p:cNvSpPr txBox="1"/>
          <p:nvPr/>
        </p:nvSpPr>
        <p:spPr>
          <a:xfrm>
            <a:off x="9213299" y="3149540"/>
            <a:ext cx="1223412" cy="369332"/>
          </a:xfrm>
          <a:prstGeom prst="rect">
            <a:avLst/>
          </a:prstGeom>
          <a:noFill/>
        </p:spPr>
        <p:txBody>
          <a:bodyPr wrap="none" rtlCol="0">
            <a:spAutoFit/>
          </a:bodyPr>
          <a:lstStyle/>
          <a:p>
            <a:pPr algn="ctr"/>
            <a:r>
              <a:rPr lang="en-US" altLang="ko-KR" dirty="0">
                <a:solidFill>
                  <a:schemeClr val="bg1"/>
                </a:solidFill>
                <a:latin typeface="Sitka Banner" panose="02000505000000020004" pitchFamily="2" charset="0"/>
              </a:rPr>
              <a:t>“Senescing”</a:t>
            </a:r>
            <a:endParaRPr lang="ko-KR" altLang="en-US" dirty="0">
              <a:solidFill>
                <a:schemeClr val="bg1"/>
              </a:solidFill>
              <a:latin typeface="Sitka Banner" panose="02000505000000020004" pitchFamily="2" charset="0"/>
            </a:endParaRPr>
          </a:p>
        </p:txBody>
      </p:sp>
      <p:sp>
        <p:nvSpPr>
          <p:cNvPr id="33" name="TextBox 32">
            <a:extLst>
              <a:ext uri="{FF2B5EF4-FFF2-40B4-BE49-F238E27FC236}">
                <a16:creationId xmlns:a16="http://schemas.microsoft.com/office/drawing/2014/main" id="{8F2FB19A-F78D-44D5-861E-19D31A48E1E9}"/>
              </a:ext>
            </a:extLst>
          </p:cNvPr>
          <p:cNvSpPr txBox="1"/>
          <p:nvPr/>
        </p:nvSpPr>
        <p:spPr>
          <a:xfrm>
            <a:off x="1633874" y="2593605"/>
            <a:ext cx="1419143" cy="523220"/>
          </a:xfrm>
          <a:prstGeom prst="rect">
            <a:avLst/>
          </a:prstGeom>
          <a:noFill/>
        </p:spPr>
        <p:txBody>
          <a:bodyPr wrap="square" rtlCol="0">
            <a:spAutoFit/>
          </a:bodyPr>
          <a:lstStyle/>
          <a:p>
            <a:pPr algn="ctr"/>
            <a:r>
              <a:rPr lang="en-US" altLang="ko-KR" sz="2800" b="1" dirty="0">
                <a:solidFill>
                  <a:schemeClr val="bg1"/>
                </a:solidFill>
              </a:rPr>
              <a:t>Step1</a:t>
            </a:r>
            <a:endParaRPr lang="ko-KR" altLang="en-US" sz="2800" b="1" dirty="0">
              <a:solidFill>
                <a:schemeClr val="bg1"/>
              </a:solidFill>
            </a:endParaRPr>
          </a:p>
        </p:txBody>
      </p:sp>
      <p:sp>
        <p:nvSpPr>
          <p:cNvPr id="34" name="TextBox 33">
            <a:extLst>
              <a:ext uri="{FF2B5EF4-FFF2-40B4-BE49-F238E27FC236}">
                <a16:creationId xmlns:a16="http://schemas.microsoft.com/office/drawing/2014/main" id="{D1BA80A4-0405-4DA9-B880-94BB50B77EFA}"/>
              </a:ext>
            </a:extLst>
          </p:cNvPr>
          <p:cNvSpPr txBox="1"/>
          <p:nvPr/>
        </p:nvSpPr>
        <p:spPr>
          <a:xfrm>
            <a:off x="5386428" y="2593605"/>
            <a:ext cx="1419143" cy="523220"/>
          </a:xfrm>
          <a:prstGeom prst="rect">
            <a:avLst/>
          </a:prstGeom>
          <a:noFill/>
        </p:spPr>
        <p:txBody>
          <a:bodyPr wrap="square" rtlCol="0">
            <a:spAutoFit/>
          </a:bodyPr>
          <a:lstStyle/>
          <a:p>
            <a:pPr algn="ctr"/>
            <a:r>
              <a:rPr lang="en-US" altLang="ko-KR" sz="2800" b="1" dirty="0">
                <a:solidFill>
                  <a:schemeClr val="bg1"/>
                </a:solidFill>
              </a:rPr>
              <a:t>Step2</a:t>
            </a:r>
            <a:endParaRPr lang="ko-KR" altLang="en-US" sz="2800" b="1" dirty="0">
              <a:solidFill>
                <a:schemeClr val="bg1"/>
              </a:solidFill>
            </a:endParaRPr>
          </a:p>
        </p:txBody>
      </p:sp>
      <p:sp>
        <p:nvSpPr>
          <p:cNvPr id="35" name="TextBox 34">
            <a:extLst>
              <a:ext uri="{FF2B5EF4-FFF2-40B4-BE49-F238E27FC236}">
                <a16:creationId xmlns:a16="http://schemas.microsoft.com/office/drawing/2014/main" id="{6A6C7D62-1BF9-41EE-B31B-094E3CA6F387}"/>
              </a:ext>
            </a:extLst>
          </p:cNvPr>
          <p:cNvSpPr txBox="1"/>
          <p:nvPr/>
        </p:nvSpPr>
        <p:spPr>
          <a:xfrm>
            <a:off x="9115433" y="2582809"/>
            <a:ext cx="1419143" cy="523220"/>
          </a:xfrm>
          <a:prstGeom prst="rect">
            <a:avLst/>
          </a:prstGeom>
          <a:noFill/>
        </p:spPr>
        <p:txBody>
          <a:bodyPr wrap="square" rtlCol="0">
            <a:spAutoFit/>
          </a:bodyPr>
          <a:lstStyle/>
          <a:p>
            <a:pPr algn="ctr"/>
            <a:r>
              <a:rPr lang="en-US" altLang="ko-KR" sz="2800" b="1" dirty="0">
                <a:solidFill>
                  <a:schemeClr val="bg1"/>
                </a:solidFill>
              </a:rPr>
              <a:t>Step3</a:t>
            </a:r>
            <a:endParaRPr lang="ko-KR" altLang="en-US" sz="2800" b="1" dirty="0">
              <a:solidFill>
                <a:schemeClr val="bg1"/>
              </a:solidFill>
            </a:endParaRPr>
          </a:p>
        </p:txBody>
      </p:sp>
      <p:sp>
        <p:nvSpPr>
          <p:cNvPr id="46" name="Google Shape;192;p12">
            <a:extLst>
              <a:ext uri="{FF2B5EF4-FFF2-40B4-BE49-F238E27FC236}">
                <a16:creationId xmlns:a16="http://schemas.microsoft.com/office/drawing/2014/main" id="{43D138FB-38E8-4D5F-ABE6-E99BAF53C4E6}"/>
              </a:ext>
            </a:extLst>
          </p:cNvPr>
          <p:cNvSpPr txBox="1">
            <a:spLocks noGrp="1"/>
          </p:cNvSpPr>
          <p:nvPr>
            <p:ph type="sldNum" idx="12"/>
          </p:nvPr>
        </p:nvSpPr>
        <p:spPr>
          <a:xfrm>
            <a:off x="10704600" y="6507387"/>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dirty="0"/>
          </a:p>
        </p:txBody>
      </p:sp>
      <p:sp>
        <p:nvSpPr>
          <p:cNvPr id="62" name="TextBox 61">
            <a:extLst>
              <a:ext uri="{FF2B5EF4-FFF2-40B4-BE49-F238E27FC236}">
                <a16:creationId xmlns:a16="http://schemas.microsoft.com/office/drawing/2014/main" id="{2CB23133-02B5-4F9F-A03C-1B904DD0AA6E}"/>
              </a:ext>
            </a:extLst>
          </p:cNvPr>
          <p:cNvSpPr txBox="1"/>
          <p:nvPr/>
        </p:nvSpPr>
        <p:spPr>
          <a:xfrm>
            <a:off x="1210138" y="317657"/>
            <a:ext cx="5711834" cy="307777"/>
          </a:xfrm>
          <a:prstGeom prst="rect">
            <a:avLst/>
          </a:prstGeom>
          <a:noFill/>
        </p:spPr>
        <p:txBody>
          <a:bodyPr wrap="square" rtlCol="0">
            <a:spAutoFit/>
          </a:bodyPr>
          <a:lstStyle/>
          <a:p>
            <a:r>
              <a:rPr lang="en-US" altLang="ko-KR" sz="1400" dirty="0">
                <a:solidFill>
                  <a:schemeClr val="tx1">
                    <a:lumMod val="75000"/>
                    <a:lumOff val="25000"/>
                  </a:schemeClr>
                </a:solidFill>
                <a:latin typeface="이롭게 바탕체 Medium" panose="020B0600000101010101" pitchFamily="50" charset="-127"/>
                <a:ea typeface="이롭게 바탕체 Medium" panose="020B0600000101010101" pitchFamily="50" charset="-127"/>
                <a:cs typeface="함초롬돋움" panose="020B0604000101010101" pitchFamily="50" charset="-127"/>
              </a:rPr>
              <a:t>Methods</a:t>
            </a:r>
          </a:p>
        </p:txBody>
      </p:sp>
      <p:sp>
        <p:nvSpPr>
          <p:cNvPr id="63" name="TextBox 62">
            <a:extLst>
              <a:ext uri="{FF2B5EF4-FFF2-40B4-BE49-F238E27FC236}">
                <a16:creationId xmlns:a16="http://schemas.microsoft.com/office/drawing/2014/main" id="{B8ECC042-B7AB-46A2-B5D7-46A6D62D38FA}"/>
              </a:ext>
            </a:extLst>
          </p:cNvPr>
          <p:cNvSpPr txBox="1"/>
          <p:nvPr/>
        </p:nvSpPr>
        <p:spPr>
          <a:xfrm>
            <a:off x="1188881" y="571509"/>
            <a:ext cx="6076302" cy="430887"/>
          </a:xfrm>
          <a:prstGeom prst="rect">
            <a:avLst/>
          </a:prstGeom>
          <a:noFill/>
        </p:spPr>
        <p:txBody>
          <a:bodyPr wrap="square" rtlCol="0">
            <a:spAutoFit/>
          </a:bodyPr>
          <a:lstStyle/>
          <a:p>
            <a:r>
              <a:rPr lang="en-US"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rPr>
              <a:t>K-BFNE II</a:t>
            </a:r>
          </a:p>
        </p:txBody>
      </p:sp>
      <p:pic>
        <p:nvPicPr>
          <p:cNvPr id="2" name="그림 1">
            <a:extLst>
              <a:ext uri="{FF2B5EF4-FFF2-40B4-BE49-F238E27FC236}">
                <a16:creationId xmlns:a16="http://schemas.microsoft.com/office/drawing/2014/main" id="{82F8E8BC-38E2-4667-8C0A-F971586CEFFF}"/>
              </a:ext>
            </a:extLst>
          </p:cNvPr>
          <p:cNvPicPr>
            <a:picLocks noChangeAspect="1"/>
          </p:cNvPicPr>
          <p:nvPr/>
        </p:nvPicPr>
        <p:blipFill>
          <a:blip r:embed="rId3"/>
          <a:stretch>
            <a:fillRect/>
          </a:stretch>
        </p:blipFill>
        <p:spPr>
          <a:xfrm>
            <a:off x="646848" y="1002396"/>
            <a:ext cx="4668687" cy="5832106"/>
          </a:xfrm>
          <a:prstGeom prst="rect">
            <a:avLst/>
          </a:prstGeom>
        </p:spPr>
      </p:pic>
      <p:pic>
        <p:nvPicPr>
          <p:cNvPr id="4" name="그림 3">
            <a:extLst>
              <a:ext uri="{FF2B5EF4-FFF2-40B4-BE49-F238E27FC236}">
                <a16:creationId xmlns:a16="http://schemas.microsoft.com/office/drawing/2014/main" id="{2CC69D86-9648-4FB8-B40D-7C3F4636E28B}"/>
              </a:ext>
            </a:extLst>
          </p:cNvPr>
          <p:cNvPicPr>
            <a:picLocks noChangeAspect="1"/>
          </p:cNvPicPr>
          <p:nvPr/>
        </p:nvPicPr>
        <p:blipFill rotWithShape="1">
          <a:blip r:embed="rId4"/>
          <a:srcRect t="22817"/>
          <a:stretch/>
        </p:blipFill>
        <p:spPr>
          <a:xfrm>
            <a:off x="5315535" y="1221044"/>
            <a:ext cx="6386470" cy="4365186"/>
          </a:xfrm>
          <a:prstGeom prst="rect">
            <a:avLst/>
          </a:prstGeom>
        </p:spPr>
      </p:pic>
      <p:pic>
        <p:nvPicPr>
          <p:cNvPr id="5" name="그림 4">
            <a:extLst>
              <a:ext uri="{FF2B5EF4-FFF2-40B4-BE49-F238E27FC236}">
                <a16:creationId xmlns:a16="http://schemas.microsoft.com/office/drawing/2014/main" id="{0B2A29E4-3FA8-4591-8662-15D64D8B1BAB}"/>
              </a:ext>
            </a:extLst>
          </p:cNvPr>
          <p:cNvPicPr>
            <a:picLocks noChangeAspect="1"/>
          </p:cNvPicPr>
          <p:nvPr/>
        </p:nvPicPr>
        <p:blipFill rotWithShape="1">
          <a:blip r:embed="rId4"/>
          <a:srcRect l="37708" r="24042" b="82514"/>
          <a:stretch/>
        </p:blipFill>
        <p:spPr>
          <a:xfrm>
            <a:off x="7099594" y="5430810"/>
            <a:ext cx="2725410" cy="1103340"/>
          </a:xfrm>
          <a:prstGeom prst="rect">
            <a:avLst/>
          </a:prstGeom>
        </p:spPr>
      </p:pic>
    </p:spTree>
    <p:extLst>
      <p:ext uri="{BB962C8B-B14F-4D97-AF65-F5344CB8AC3E}">
        <p14:creationId xmlns:p14="http://schemas.microsoft.com/office/powerpoint/2010/main" val="294411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a:extLst>
              <a:ext uri="{FF2B5EF4-FFF2-40B4-BE49-F238E27FC236}">
                <a16:creationId xmlns:a16="http://schemas.microsoft.com/office/drawing/2014/main" id="{4488E4BB-8632-485D-A0B2-7A7E58957735}"/>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 name="Group 3">
            <a:extLst>
              <a:ext uri="{FF2B5EF4-FFF2-40B4-BE49-F238E27FC236}">
                <a16:creationId xmlns:a16="http://schemas.microsoft.com/office/drawing/2014/main" id="{FAB5A64D-1FF6-410F-9A6F-75D2ED7A78D0}"/>
              </a:ext>
            </a:extLst>
          </p:cNvPr>
          <p:cNvGrpSpPr/>
          <p:nvPr/>
        </p:nvGrpSpPr>
        <p:grpSpPr>
          <a:xfrm>
            <a:off x="-11394082" y="-8724900"/>
            <a:ext cx="24867713" cy="19796552"/>
            <a:chOff x="-11394082" y="-8724900"/>
            <a:chExt cx="24867713" cy="19796552"/>
          </a:xfrm>
        </p:grpSpPr>
        <p:sp>
          <p:nvSpPr>
            <p:cNvPr id="9" name="Block Arc 8">
              <a:extLst>
                <a:ext uri="{FF2B5EF4-FFF2-40B4-BE49-F238E27FC236}">
                  <a16:creationId xmlns:a16="http://schemas.microsoft.com/office/drawing/2014/main" id="{8B24D114-13E4-4F7C-A528-92BE382F529B}"/>
                </a:ext>
              </a:extLst>
            </p:cNvPr>
            <p:cNvSpPr/>
            <p:nvPr/>
          </p:nvSpPr>
          <p:spPr>
            <a:xfrm>
              <a:off x="645259" y="-1828800"/>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2A61E83-3B80-4A52-98D9-12B6B94BED33}"/>
                </a:ext>
              </a:extLst>
            </p:cNvPr>
            <p:cNvSpPr/>
            <p:nvPr/>
          </p:nvSpPr>
          <p:spPr>
            <a:xfrm flipV="1">
              <a:off x="-1914134" y="-1828800"/>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64D6AA79-78EB-429C-B8D0-A81E5277B7F0}"/>
                </a:ext>
              </a:extLst>
            </p:cNvPr>
            <p:cNvSpPr/>
            <p:nvPr/>
          </p:nvSpPr>
          <p:spPr>
            <a:xfrm>
              <a:off x="721459" y="4621426"/>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lus Sign 12">
              <a:extLst>
                <a:ext uri="{FF2B5EF4-FFF2-40B4-BE49-F238E27FC236}">
                  <a16:creationId xmlns:a16="http://schemas.microsoft.com/office/drawing/2014/main" id="{4B7B28CF-505C-49E2-82CD-4EA5F9097904}"/>
                </a:ext>
              </a:extLst>
            </p:cNvPr>
            <p:cNvSpPr/>
            <p:nvPr/>
          </p:nvSpPr>
          <p:spPr>
            <a:xfrm>
              <a:off x="4060871" y="-1276350"/>
              <a:ext cx="9412760" cy="9412760"/>
            </a:xfrm>
            <a:prstGeom prst="mathPlus">
              <a:avLst>
                <a:gd name="adj1" fmla="val 189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lock Arc 11">
              <a:extLst>
                <a:ext uri="{FF2B5EF4-FFF2-40B4-BE49-F238E27FC236}">
                  <a16:creationId xmlns:a16="http://schemas.microsoft.com/office/drawing/2014/main" id="{B68B3802-1C43-4699-90D5-19CE2C493F2D}"/>
                </a:ext>
              </a:extLst>
            </p:cNvPr>
            <p:cNvSpPr/>
            <p:nvPr/>
          </p:nvSpPr>
          <p:spPr>
            <a:xfrm>
              <a:off x="-8834689" y="-8724900"/>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lock Arc 16">
              <a:extLst>
                <a:ext uri="{FF2B5EF4-FFF2-40B4-BE49-F238E27FC236}">
                  <a16:creationId xmlns:a16="http://schemas.microsoft.com/office/drawing/2014/main" id="{F3F5C5F9-65B3-4ACA-8DC5-A31541E4E74B}"/>
                </a:ext>
              </a:extLst>
            </p:cNvPr>
            <p:cNvSpPr/>
            <p:nvPr/>
          </p:nvSpPr>
          <p:spPr>
            <a:xfrm flipV="1">
              <a:off x="-11394082" y="-8724900"/>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lock Arc 17">
              <a:extLst>
                <a:ext uri="{FF2B5EF4-FFF2-40B4-BE49-F238E27FC236}">
                  <a16:creationId xmlns:a16="http://schemas.microsoft.com/office/drawing/2014/main" id="{8E4613C9-B642-482A-B53E-3D67A36A56D4}"/>
                </a:ext>
              </a:extLst>
            </p:cNvPr>
            <p:cNvSpPr/>
            <p:nvPr/>
          </p:nvSpPr>
          <p:spPr>
            <a:xfrm>
              <a:off x="-8758489" y="-2274674"/>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Plus Sign 18">
              <a:extLst>
                <a:ext uri="{FF2B5EF4-FFF2-40B4-BE49-F238E27FC236}">
                  <a16:creationId xmlns:a16="http://schemas.microsoft.com/office/drawing/2014/main" id="{CDCF914E-67D7-45CF-A978-6883A5827E9D}"/>
                </a:ext>
              </a:extLst>
            </p:cNvPr>
            <p:cNvSpPr/>
            <p:nvPr/>
          </p:nvSpPr>
          <p:spPr>
            <a:xfrm>
              <a:off x="-5419077" y="-8172450"/>
              <a:ext cx="9412760" cy="9412760"/>
            </a:xfrm>
            <a:prstGeom prst="mathPlus">
              <a:avLst>
                <a:gd name="adj1" fmla="val 189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7D432621-49EC-4424-BA7E-C128721EA146}"/>
              </a:ext>
            </a:extLst>
          </p:cNvPr>
          <p:cNvSpPr/>
          <p:nvPr/>
        </p:nvSpPr>
        <p:spPr>
          <a:xfrm>
            <a:off x="0" y="-29136"/>
            <a:ext cx="12192000" cy="6858000"/>
          </a:xfrm>
          <a:prstGeom prst="rect">
            <a:avLst/>
          </a:prstGeom>
          <a:solidFill>
            <a:srgbClr val="203DBA">
              <a:alpha val="64706"/>
            </a:srgbClr>
          </a:solidFill>
          <a:ln>
            <a:solidFill>
              <a:srgbClr val="203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77B3410D-2119-49CA-8201-20E02238B99F}"/>
              </a:ext>
            </a:extLst>
          </p:cNvPr>
          <p:cNvSpPr txBox="1"/>
          <p:nvPr/>
        </p:nvSpPr>
        <p:spPr>
          <a:xfrm>
            <a:off x="2471071" y="2984403"/>
            <a:ext cx="9401227" cy="1569660"/>
          </a:xfrm>
          <a:prstGeom prst="rect">
            <a:avLst/>
          </a:prstGeom>
          <a:noFill/>
        </p:spPr>
        <p:txBody>
          <a:bodyPr wrap="square" rtlCol="0">
            <a:spAutoFit/>
          </a:bodyPr>
          <a:lstStyle/>
          <a:p>
            <a:r>
              <a:rPr lang="en-US" altLang="ko-KR" sz="9600" b="1" dirty="0">
                <a:solidFill>
                  <a:schemeClr val="bg1"/>
                </a:solidFill>
                <a:latin typeface="함초롬돋움" panose="020B0604000101010101" pitchFamily="50" charset="-127"/>
                <a:ea typeface="함초롬돋움" panose="020B0604000101010101" pitchFamily="50" charset="-127"/>
                <a:cs typeface="함초롬돋움" panose="020B0604000101010101" pitchFamily="50" charset="-127"/>
              </a:rPr>
              <a:t>Results</a:t>
            </a:r>
            <a:endParaRPr lang="en-US" sz="9600" b="1" dirty="0">
              <a:solidFill>
                <a:schemeClr val="bg1"/>
              </a:solidFill>
              <a:latin typeface="함초롬돋움" panose="020B0604000101010101" pitchFamily="50" charset="-127"/>
              <a:ea typeface="함초롬돋움" panose="020B0604000101010101" pitchFamily="50" charset="-127"/>
              <a:cs typeface="함초롬돋움" panose="020B0604000101010101" pitchFamily="50" charset="-127"/>
            </a:endParaRPr>
          </a:p>
        </p:txBody>
      </p:sp>
      <p:grpSp>
        <p:nvGrpSpPr>
          <p:cNvPr id="81" name="Group 80">
            <a:extLst>
              <a:ext uri="{FF2B5EF4-FFF2-40B4-BE49-F238E27FC236}">
                <a16:creationId xmlns:a16="http://schemas.microsoft.com/office/drawing/2014/main" id="{F934316C-F851-4E20-A7B0-6FA384A20166}"/>
              </a:ext>
            </a:extLst>
          </p:cNvPr>
          <p:cNvGrpSpPr/>
          <p:nvPr/>
        </p:nvGrpSpPr>
        <p:grpSpPr>
          <a:xfrm>
            <a:off x="2158450" y="1686184"/>
            <a:ext cx="5543541" cy="1107996"/>
            <a:chOff x="2155054" y="2053015"/>
            <a:chExt cx="7001538" cy="1107996"/>
          </a:xfrm>
          <a:solidFill>
            <a:srgbClr val="EC9F14"/>
          </a:solidFill>
        </p:grpSpPr>
        <p:sp>
          <p:nvSpPr>
            <p:cNvPr id="94" name="Rectangle 93">
              <a:extLst>
                <a:ext uri="{FF2B5EF4-FFF2-40B4-BE49-F238E27FC236}">
                  <a16:creationId xmlns:a16="http://schemas.microsoft.com/office/drawing/2014/main" id="{CE2D4FC8-739E-4A3B-B139-E1F2B3E0FC50}"/>
                </a:ext>
              </a:extLst>
            </p:cNvPr>
            <p:cNvSpPr/>
            <p:nvPr/>
          </p:nvSpPr>
          <p:spPr>
            <a:xfrm>
              <a:off x="2155054" y="2210710"/>
              <a:ext cx="6993919" cy="821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A9E6B1F6-6823-4AB3-A046-E37F089ADF20}"/>
                </a:ext>
              </a:extLst>
            </p:cNvPr>
            <p:cNvSpPr txBox="1"/>
            <p:nvPr/>
          </p:nvSpPr>
          <p:spPr>
            <a:xfrm>
              <a:off x="2162673" y="2053015"/>
              <a:ext cx="6993919" cy="1107996"/>
            </a:xfrm>
            <a:prstGeom prst="rect">
              <a:avLst/>
            </a:prstGeom>
            <a:grpFill/>
          </p:spPr>
          <p:txBody>
            <a:bodyPr wrap="square" rtlCol="0">
              <a:spAutoFit/>
            </a:bodyPr>
            <a:lstStyle/>
            <a:p>
              <a:pPr algn="ctr"/>
              <a:r>
                <a:rPr lang="en-US" sz="6600" b="1" dirty="0">
                  <a:solidFill>
                    <a:schemeClr val="bg1"/>
                  </a:solidFill>
                  <a:latin typeface="Tw Cen MT" panose="020B0602020104020603" pitchFamily="34" charset="0"/>
                </a:rPr>
                <a:t>NOW</a:t>
              </a:r>
            </a:p>
          </p:txBody>
        </p:sp>
      </p:grpSp>
    </p:spTree>
    <p:extLst>
      <p:ext uri="{BB962C8B-B14F-4D97-AF65-F5344CB8AC3E}">
        <p14:creationId xmlns:p14="http://schemas.microsoft.com/office/powerpoint/2010/main" val="964717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48000" decel="48000" autoRev="1" fill="hold" nodeType="afterEffect">
                                  <p:stCondLst>
                                    <p:cond delay="0"/>
                                  </p:stCondLst>
                                  <p:childTnLst>
                                    <p:animMotion origin="layout" path="M 3.54167E-6 -4.81481E-6 L 0.77994 0.99329 " pathEditMode="relative" rAng="0" ptsTypes="AA">
                                      <p:cBhvr>
                                        <p:cTn id="6" dur="2500" fill="hold"/>
                                        <p:tgtEl>
                                          <p:spTgt spid="4"/>
                                        </p:tgtEl>
                                        <p:attrNameLst>
                                          <p:attrName>ppt_x</p:attrName>
                                          <p:attrName>ppt_y</p:attrName>
                                        </p:attrNameLst>
                                      </p:cBhvr>
                                      <p:rCtr x="38997" y="49653"/>
                                    </p:animMotion>
                                  </p:childTnLst>
                                </p:cTn>
                              </p:par>
                              <p:par>
                                <p:cTn id="7" presetID="2" presetClass="entr" presetSubtype="4" decel="100000" fill="hold" grpId="0" nodeType="withEffect">
                                  <p:stCondLst>
                                    <p:cond delay="750"/>
                                  </p:stCondLst>
                                  <p:childTnLst>
                                    <p:set>
                                      <p:cBhvr>
                                        <p:cTn id="8" dur="1" fill="hold">
                                          <p:stCondLst>
                                            <p:cond delay="0"/>
                                          </p:stCondLst>
                                        </p:cTn>
                                        <p:tgtEl>
                                          <p:spTgt spid="96"/>
                                        </p:tgtEl>
                                        <p:attrNameLst>
                                          <p:attrName>style.visibility</p:attrName>
                                        </p:attrNameLst>
                                      </p:cBhvr>
                                      <p:to>
                                        <p:strVal val="visible"/>
                                      </p:to>
                                    </p:set>
                                    <p:anim calcmode="lin" valueType="num">
                                      <p:cBhvr additive="base">
                                        <p:cTn id="9" dur="750" fill="hold"/>
                                        <p:tgtEl>
                                          <p:spTgt spid="96"/>
                                        </p:tgtEl>
                                        <p:attrNameLst>
                                          <p:attrName>ppt_x</p:attrName>
                                        </p:attrNameLst>
                                      </p:cBhvr>
                                      <p:tavLst>
                                        <p:tav tm="0">
                                          <p:val>
                                            <p:strVal val="#ppt_x"/>
                                          </p:val>
                                        </p:tav>
                                        <p:tav tm="100000">
                                          <p:val>
                                            <p:strVal val="#ppt_x"/>
                                          </p:val>
                                        </p:tav>
                                      </p:tavLst>
                                    </p:anim>
                                    <p:anim calcmode="lin" valueType="num">
                                      <p:cBhvr additive="base">
                                        <p:cTn id="10" dur="750" fill="hold"/>
                                        <p:tgtEl>
                                          <p:spTgt spid="96"/>
                                        </p:tgtEl>
                                        <p:attrNameLst>
                                          <p:attrName>ppt_y</p:attrName>
                                        </p:attrNameLst>
                                      </p:cBhvr>
                                      <p:tavLst>
                                        <p:tav tm="0">
                                          <p:val>
                                            <p:strVal val="1+#ppt_h/2"/>
                                          </p:val>
                                        </p:tav>
                                        <p:tav tm="100000">
                                          <p:val>
                                            <p:strVal val="#ppt_y"/>
                                          </p:val>
                                        </p:tav>
                                      </p:tavLst>
                                    </p:anim>
                                  </p:childTnLst>
                                </p:cTn>
                              </p:par>
                              <p:par>
                                <p:cTn id="11" presetID="2" presetClass="entr" presetSubtype="1" decel="100000" fill="hold" nodeType="withEffect">
                                  <p:stCondLst>
                                    <p:cond delay="75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750" fill="hold"/>
                                        <p:tgtEl>
                                          <p:spTgt spid="81"/>
                                        </p:tgtEl>
                                        <p:attrNameLst>
                                          <p:attrName>ppt_x</p:attrName>
                                        </p:attrNameLst>
                                      </p:cBhvr>
                                      <p:tavLst>
                                        <p:tav tm="0">
                                          <p:val>
                                            <p:strVal val="#ppt_x"/>
                                          </p:val>
                                        </p:tav>
                                        <p:tav tm="100000">
                                          <p:val>
                                            <p:strVal val="#ppt_x"/>
                                          </p:val>
                                        </p:tav>
                                      </p:tavLst>
                                    </p:anim>
                                    <p:anim calcmode="lin" valueType="num">
                                      <p:cBhvr additive="base">
                                        <p:cTn id="14" dur="750" fill="hold"/>
                                        <p:tgtEl>
                                          <p:spTgt spid="81"/>
                                        </p:tgtEl>
                                        <p:attrNameLst>
                                          <p:attrName>ppt_y</p:attrName>
                                        </p:attrNameLst>
                                      </p:cBhvr>
                                      <p:tavLst>
                                        <p:tav tm="0">
                                          <p:val>
                                            <p:strVal val="0-#ppt_h/2"/>
                                          </p:val>
                                        </p:tav>
                                        <p:tav tm="100000">
                                          <p:val>
                                            <p:strVal val="#ppt_y"/>
                                          </p:val>
                                        </p:tav>
                                      </p:tavLst>
                                    </p:anim>
                                  </p:childTnLst>
                                </p:cTn>
                              </p:par>
                              <p:par>
                                <p:cTn id="15" presetID="2" presetClass="exit" presetSubtype="4" accel="100000" fill="hold" grpId="1" nodeType="withEffect">
                                  <p:stCondLst>
                                    <p:cond delay="3000"/>
                                  </p:stCondLst>
                                  <p:childTnLst>
                                    <p:anim calcmode="lin" valueType="num">
                                      <p:cBhvr additive="base">
                                        <p:cTn id="16" dur="500"/>
                                        <p:tgtEl>
                                          <p:spTgt spid="96"/>
                                        </p:tgtEl>
                                        <p:attrNameLst>
                                          <p:attrName>ppt_x</p:attrName>
                                        </p:attrNameLst>
                                      </p:cBhvr>
                                      <p:tavLst>
                                        <p:tav tm="0">
                                          <p:val>
                                            <p:strVal val="ppt_x"/>
                                          </p:val>
                                        </p:tav>
                                        <p:tav tm="100000">
                                          <p:val>
                                            <p:strVal val="ppt_x"/>
                                          </p:val>
                                        </p:tav>
                                      </p:tavLst>
                                    </p:anim>
                                    <p:anim calcmode="lin" valueType="num">
                                      <p:cBhvr additive="base">
                                        <p:cTn id="17" dur="500"/>
                                        <p:tgtEl>
                                          <p:spTgt spid="96"/>
                                        </p:tgtEl>
                                        <p:attrNameLst>
                                          <p:attrName>ppt_y</p:attrName>
                                        </p:attrNameLst>
                                      </p:cBhvr>
                                      <p:tavLst>
                                        <p:tav tm="0">
                                          <p:val>
                                            <p:strVal val="ppt_y"/>
                                          </p:val>
                                        </p:tav>
                                        <p:tav tm="100000">
                                          <p:val>
                                            <p:strVal val="1+ppt_h/2"/>
                                          </p:val>
                                        </p:tav>
                                      </p:tavLst>
                                    </p:anim>
                                    <p:set>
                                      <p:cBhvr>
                                        <p:cTn id="18" dur="1" fill="hold">
                                          <p:stCondLst>
                                            <p:cond delay="499"/>
                                          </p:stCondLst>
                                        </p:cTn>
                                        <p:tgtEl>
                                          <p:spTgt spid="96"/>
                                        </p:tgtEl>
                                        <p:attrNameLst>
                                          <p:attrName>style.visibility</p:attrName>
                                        </p:attrNameLst>
                                      </p:cBhvr>
                                      <p:to>
                                        <p:strVal val="hidden"/>
                                      </p:to>
                                    </p:set>
                                  </p:childTnLst>
                                </p:cTn>
                              </p:par>
                              <p:par>
                                <p:cTn id="19" presetID="2" presetClass="exit" presetSubtype="1" accel="100000" fill="hold" nodeType="withEffect">
                                  <p:stCondLst>
                                    <p:cond delay="3000"/>
                                  </p:stCondLst>
                                  <p:childTnLst>
                                    <p:anim calcmode="lin" valueType="num">
                                      <p:cBhvr additive="base">
                                        <p:cTn id="20" dur="500"/>
                                        <p:tgtEl>
                                          <p:spTgt spid="81"/>
                                        </p:tgtEl>
                                        <p:attrNameLst>
                                          <p:attrName>ppt_x</p:attrName>
                                        </p:attrNameLst>
                                      </p:cBhvr>
                                      <p:tavLst>
                                        <p:tav tm="0">
                                          <p:val>
                                            <p:strVal val="ppt_x"/>
                                          </p:val>
                                        </p:tav>
                                        <p:tav tm="100000">
                                          <p:val>
                                            <p:strVal val="ppt_x"/>
                                          </p:val>
                                        </p:tav>
                                      </p:tavLst>
                                    </p:anim>
                                    <p:anim calcmode="lin" valueType="num">
                                      <p:cBhvr additive="base">
                                        <p:cTn id="21" dur="500"/>
                                        <p:tgtEl>
                                          <p:spTgt spid="81"/>
                                        </p:tgtEl>
                                        <p:attrNameLst>
                                          <p:attrName>ppt_y</p:attrName>
                                        </p:attrNameLst>
                                      </p:cBhvr>
                                      <p:tavLst>
                                        <p:tav tm="0">
                                          <p:val>
                                            <p:strVal val="ppt_y"/>
                                          </p:val>
                                        </p:tav>
                                        <p:tav tm="100000">
                                          <p:val>
                                            <p:strVal val="0-ppt_h/2"/>
                                          </p:val>
                                        </p:tav>
                                      </p:tavLst>
                                    </p:anim>
                                    <p:set>
                                      <p:cBhvr>
                                        <p:cTn id="22"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4488E4BB-8632-485D-A0B2-7A7E58957735}"/>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 name="직선 연결선 9">
            <a:extLst>
              <a:ext uri="{FF2B5EF4-FFF2-40B4-BE49-F238E27FC236}">
                <a16:creationId xmlns:a16="http://schemas.microsoft.com/office/drawing/2014/main" id="{28A7669D-E99C-4918-87A4-B02AAFC58A07}"/>
              </a:ext>
            </a:extLst>
          </p:cNvPr>
          <p:cNvCxnSpPr/>
          <p:nvPr/>
        </p:nvCxnSpPr>
        <p:spPr>
          <a:xfrm>
            <a:off x="1188881" y="273124"/>
            <a:ext cx="1066642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직사각형 10">
            <a:extLst>
              <a:ext uri="{FF2B5EF4-FFF2-40B4-BE49-F238E27FC236}">
                <a16:creationId xmlns:a16="http://schemas.microsoft.com/office/drawing/2014/main" id="{B9CFCC17-5C10-46AE-9B83-4A0097F154EC}"/>
              </a:ext>
            </a:extLst>
          </p:cNvPr>
          <p:cNvSpPr/>
          <p:nvPr/>
        </p:nvSpPr>
        <p:spPr>
          <a:xfrm>
            <a:off x="265814" y="244548"/>
            <a:ext cx="720000" cy="720000"/>
          </a:xfrm>
          <a:prstGeom prst="rect">
            <a:avLst/>
          </a:prstGeom>
          <a:solidFill>
            <a:srgbClr val="3B2E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TextBox 12">
            <a:extLst>
              <a:ext uri="{FF2B5EF4-FFF2-40B4-BE49-F238E27FC236}">
                <a16:creationId xmlns:a16="http://schemas.microsoft.com/office/drawing/2014/main" id="{111C0D3C-52AD-4FEB-BEFB-B07C087F5BA5}"/>
              </a:ext>
            </a:extLst>
          </p:cNvPr>
          <p:cNvSpPr txBox="1"/>
          <p:nvPr/>
        </p:nvSpPr>
        <p:spPr>
          <a:xfrm>
            <a:off x="490138" y="305489"/>
            <a:ext cx="259302" cy="584775"/>
          </a:xfrm>
          <a:prstGeom prst="rect">
            <a:avLst/>
          </a:prstGeom>
          <a:noFill/>
        </p:spPr>
        <p:txBody>
          <a:bodyPr wrap="square" rtlCol="0">
            <a:spAutoFit/>
          </a:bodyPr>
          <a:lstStyle/>
          <a:p>
            <a:pPr algn="ctr"/>
            <a:r>
              <a:rPr lang="en-US" altLang="ko-KR" sz="3200" b="1" dirty="0">
                <a:solidFill>
                  <a:schemeClr val="bg1"/>
                </a:solidFill>
              </a:rPr>
              <a:t>3</a:t>
            </a:r>
            <a:endParaRPr lang="ko-KR" altLang="en-US" sz="3200" b="1" dirty="0">
              <a:solidFill>
                <a:schemeClr val="bg1"/>
              </a:solidFill>
            </a:endParaRPr>
          </a:p>
        </p:txBody>
      </p:sp>
      <p:sp>
        <p:nvSpPr>
          <p:cNvPr id="29" name="TextBox 28">
            <a:extLst>
              <a:ext uri="{FF2B5EF4-FFF2-40B4-BE49-F238E27FC236}">
                <a16:creationId xmlns:a16="http://schemas.microsoft.com/office/drawing/2014/main" id="{BE69D71A-0B3B-4029-9375-85EBB48C514E}"/>
              </a:ext>
            </a:extLst>
          </p:cNvPr>
          <p:cNvSpPr txBox="1"/>
          <p:nvPr/>
        </p:nvSpPr>
        <p:spPr>
          <a:xfrm>
            <a:off x="5622153" y="3149540"/>
            <a:ext cx="947695" cy="369332"/>
          </a:xfrm>
          <a:prstGeom prst="rect">
            <a:avLst/>
          </a:prstGeom>
          <a:noFill/>
        </p:spPr>
        <p:txBody>
          <a:bodyPr wrap="none" rtlCol="0">
            <a:spAutoFit/>
          </a:bodyPr>
          <a:lstStyle/>
          <a:p>
            <a:pPr algn="ctr"/>
            <a:r>
              <a:rPr lang="en-US" altLang="ko-KR" dirty="0">
                <a:solidFill>
                  <a:schemeClr val="bg1"/>
                </a:solidFill>
                <a:latin typeface="Sitka Banner" panose="02000505000000020004" pitchFamily="2" charset="0"/>
              </a:rPr>
              <a:t>Maturity</a:t>
            </a:r>
            <a:endParaRPr lang="ko-KR" altLang="en-US" dirty="0">
              <a:solidFill>
                <a:schemeClr val="bg1"/>
              </a:solidFill>
              <a:latin typeface="Sitka Banner" panose="02000505000000020004" pitchFamily="2" charset="0"/>
            </a:endParaRPr>
          </a:p>
        </p:txBody>
      </p:sp>
      <p:sp>
        <p:nvSpPr>
          <p:cNvPr id="30" name="TextBox 29">
            <a:extLst>
              <a:ext uri="{FF2B5EF4-FFF2-40B4-BE49-F238E27FC236}">
                <a16:creationId xmlns:a16="http://schemas.microsoft.com/office/drawing/2014/main" id="{93133792-A180-4F43-A102-B208B6A0C52F}"/>
              </a:ext>
            </a:extLst>
          </p:cNvPr>
          <p:cNvSpPr txBox="1"/>
          <p:nvPr/>
        </p:nvSpPr>
        <p:spPr>
          <a:xfrm>
            <a:off x="9213299" y="3149540"/>
            <a:ext cx="1223412" cy="369332"/>
          </a:xfrm>
          <a:prstGeom prst="rect">
            <a:avLst/>
          </a:prstGeom>
          <a:noFill/>
        </p:spPr>
        <p:txBody>
          <a:bodyPr wrap="none" rtlCol="0">
            <a:spAutoFit/>
          </a:bodyPr>
          <a:lstStyle/>
          <a:p>
            <a:pPr algn="ctr"/>
            <a:r>
              <a:rPr lang="en-US" altLang="ko-KR" dirty="0">
                <a:solidFill>
                  <a:schemeClr val="bg1"/>
                </a:solidFill>
                <a:latin typeface="Sitka Banner" panose="02000505000000020004" pitchFamily="2" charset="0"/>
              </a:rPr>
              <a:t>“Senescing”</a:t>
            </a:r>
            <a:endParaRPr lang="ko-KR" altLang="en-US" dirty="0">
              <a:solidFill>
                <a:schemeClr val="bg1"/>
              </a:solidFill>
              <a:latin typeface="Sitka Banner" panose="02000505000000020004" pitchFamily="2" charset="0"/>
            </a:endParaRPr>
          </a:p>
        </p:txBody>
      </p:sp>
      <p:sp>
        <p:nvSpPr>
          <p:cNvPr id="46" name="Google Shape;192;p12">
            <a:extLst>
              <a:ext uri="{FF2B5EF4-FFF2-40B4-BE49-F238E27FC236}">
                <a16:creationId xmlns:a16="http://schemas.microsoft.com/office/drawing/2014/main" id="{43D138FB-38E8-4D5F-ABE6-E99BAF53C4E6}"/>
              </a:ext>
            </a:extLst>
          </p:cNvPr>
          <p:cNvSpPr txBox="1">
            <a:spLocks noGrp="1"/>
          </p:cNvSpPr>
          <p:nvPr>
            <p:ph type="sldNum" idx="12"/>
          </p:nvPr>
        </p:nvSpPr>
        <p:spPr>
          <a:xfrm>
            <a:off x="10704600" y="6507387"/>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dirty="0"/>
          </a:p>
        </p:txBody>
      </p:sp>
      <p:grpSp>
        <p:nvGrpSpPr>
          <p:cNvPr id="8" name="그룹 7">
            <a:extLst>
              <a:ext uri="{FF2B5EF4-FFF2-40B4-BE49-F238E27FC236}">
                <a16:creationId xmlns:a16="http://schemas.microsoft.com/office/drawing/2014/main" id="{BF0976A3-09F7-426B-BA4A-8188D511693D}"/>
              </a:ext>
            </a:extLst>
          </p:cNvPr>
          <p:cNvGrpSpPr/>
          <p:nvPr/>
        </p:nvGrpSpPr>
        <p:grpSpPr>
          <a:xfrm>
            <a:off x="7083295" y="1555702"/>
            <a:ext cx="4997555" cy="1557982"/>
            <a:chOff x="985813" y="2997797"/>
            <a:chExt cx="6950043" cy="2347163"/>
          </a:xfrm>
        </p:grpSpPr>
        <p:pic>
          <p:nvPicPr>
            <p:cNvPr id="3" name="그림 2">
              <a:extLst>
                <a:ext uri="{FF2B5EF4-FFF2-40B4-BE49-F238E27FC236}">
                  <a16:creationId xmlns:a16="http://schemas.microsoft.com/office/drawing/2014/main" id="{45DA4C0D-7205-48A6-A976-282B4D876A43}"/>
                </a:ext>
              </a:extLst>
            </p:cNvPr>
            <p:cNvPicPr>
              <a:picLocks noChangeAspect="1"/>
            </p:cNvPicPr>
            <p:nvPr/>
          </p:nvPicPr>
          <p:blipFill>
            <a:blip r:embed="rId3"/>
            <a:stretch>
              <a:fillRect/>
            </a:stretch>
          </p:blipFill>
          <p:spPr>
            <a:xfrm>
              <a:off x="985814" y="2997797"/>
              <a:ext cx="6950042" cy="2347163"/>
            </a:xfrm>
            <a:prstGeom prst="rect">
              <a:avLst/>
            </a:prstGeom>
          </p:spPr>
        </p:pic>
        <p:sp>
          <p:nvSpPr>
            <p:cNvPr id="7" name="TextBox 6">
              <a:extLst>
                <a:ext uri="{FF2B5EF4-FFF2-40B4-BE49-F238E27FC236}">
                  <a16:creationId xmlns:a16="http://schemas.microsoft.com/office/drawing/2014/main" id="{F5677EC7-E08F-4B2D-BA8C-4E67FCCA031D}"/>
                </a:ext>
              </a:extLst>
            </p:cNvPr>
            <p:cNvSpPr txBox="1"/>
            <p:nvPr/>
          </p:nvSpPr>
          <p:spPr>
            <a:xfrm>
              <a:off x="985813" y="3057506"/>
              <a:ext cx="6950042" cy="508083"/>
            </a:xfrm>
            <a:prstGeom prst="rect">
              <a:avLst/>
            </a:prstGeom>
            <a:solidFill>
              <a:schemeClr val="tx1"/>
            </a:solidFill>
          </p:spPr>
          <p:txBody>
            <a:bodyPr wrap="square" rtlCol="0">
              <a:spAutoFit/>
            </a:bodyPr>
            <a:lstStyle/>
            <a:p>
              <a:r>
                <a:rPr lang="en-US" altLang="ko-KR" sz="1600" dirty="0">
                  <a:solidFill>
                    <a:schemeClr val="bg1"/>
                  </a:solidFill>
                </a:rPr>
                <a:t>PCC / MPFC (Dorsomedial Default Mode Network)</a:t>
              </a:r>
              <a:endParaRPr lang="ko-KR" altLang="en-US" sz="1600" dirty="0">
                <a:solidFill>
                  <a:schemeClr val="bg1"/>
                </a:solidFill>
              </a:endParaRPr>
            </a:p>
          </p:txBody>
        </p:sp>
      </p:grpSp>
      <p:sp>
        <p:nvSpPr>
          <p:cNvPr id="24" name="TextBox 23">
            <a:extLst>
              <a:ext uri="{FF2B5EF4-FFF2-40B4-BE49-F238E27FC236}">
                <a16:creationId xmlns:a16="http://schemas.microsoft.com/office/drawing/2014/main" id="{7547A50F-15EF-4CE8-9A9C-AA519827A808}"/>
              </a:ext>
            </a:extLst>
          </p:cNvPr>
          <p:cNvSpPr txBox="1"/>
          <p:nvPr/>
        </p:nvSpPr>
        <p:spPr>
          <a:xfrm>
            <a:off x="1188881" y="571509"/>
            <a:ext cx="6076302" cy="430887"/>
          </a:xfrm>
          <a:prstGeom prst="rect">
            <a:avLst/>
          </a:prstGeom>
          <a:noFill/>
        </p:spPr>
        <p:txBody>
          <a:bodyPr wrap="square" rtlCol="0">
            <a:spAutoFit/>
          </a:bodyPr>
          <a:lstStyle/>
          <a:p>
            <a:r>
              <a:rPr lang="en-US" altLang="ko-KR" sz="2200" dirty="0">
                <a:latin typeface="이롭게 바탕체 Medium" panose="020B0600000101010101" pitchFamily="50" charset="-127"/>
                <a:ea typeface="이롭게 바탕체 Medium" panose="020B0600000101010101" pitchFamily="50" charset="-127"/>
                <a:cs typeface="함초롬돋움" panose="020B0600000101010101" charset="-127"/>
              </a:rPr>
              <a:t>fMRI results</a:t>
            </a:r>
          </a:p>
        </p:txBody>
      </p:sp>
      <p:sp>
        <p:nvSpPr>
          <p:cNvPr id="25" name="TextBox 24">
            <a:extLst>
              <a:ext uri="{FF2B5EF4-FFF2-40B4-BE49-F238E27FC236}">
                <a16:creationId xmlns:a16="http://schemas.microsoft.com/office/drawing/2014/main" id="{E5AB1985-BEEF-4A26-B270-5D27686EDFF9}"/>
              </a:ext>
            </a:extLst>
          </p:cNvPr>
          <p:cNvSpPr txBox="1"/>
          <p:nvPr/>
        </p:nvSpPr>
        <p:spPr>
          <a:xfrm>
            <a:off x="1210138" y="317657"/>
            <a:ext cx="5711834" cy="307777"/>
          </a:xfrm>
          <a:prstGeom prst="rect">
            <a:avLst/>
          </a:prstGeom>
          <a:noFill/>
        </p:spPr>
        <p:txBody>
          <a:bodyPr wrap="square" rtlCol="0">
            <a:spAutoFit/>
          </a:bodyPr>
          <a:lstStyle/>
          <a:p>
            <a:r>
              <a:rPr lang="en-US" altLang="ko-KR" sz="1400" dirty="0">
                <a:solidFill>
                  <a:schemeClr val="tx1">
                    <a:lumMod val="75000"/>
                    <a:lumOff val="25000"/>
                  </a:schemeClr>
                </a:solidFill>
                <a:latin typeface="이롭게 바탕체 Medium" panose="020B0600000101010101" pitchFamily="50" charset="-127"/>
                <a:ea typeface="이롭게 바탕체 Medium" panose="020B0600000101010101" pitchFamily="50" charset="-127"/>
                <a:cs typeface="함초롬돋움" panose="020B0604000101010101" pitchFamily="50" charset="-127"/>
              </a:rPr>
              <a:t>Results</a:t>
            </a:r>
          </a:p>
        </p:txBody>
      </p:sp>
      <p:grpSp>
        <p:nvGrpSpPr>
          <p:cNvPr id="9" name="그룹 8">
            <a:extLst>
              <a:ext uri="{FF2B5EF4-FFF2-40B4-BE49-F238E27FC236}">
                <a16:creationId xmlns:a16="http://schemas.microsoft.com/office/drawing/2014/main" id="{D1843FA2-0693-44C3-B41C-B476E8CE6065}"/>
              </a:ext>
            </a:extLst>
          </p:cNvPr>
          <p:cNvGrpSpPr/>
          <p:nvPr/>
        </p:nvGrpSpPr>
        <p:grpSpPr>
          <a:xfrm>
            <a:off x="7369517" y="3387860"/>
            <a:ext cx="4425112" cy="2308324"/>
            <a:chOff x="8836005" y="4140736"/>
            <a:chExt cx="2866665" cy="2308324"/>
          </a:xfrm>
        </p:grpSpPr>
        <p:sp>
          <p:nvSpPr>
            <p:cNvPr id="4" name="직사각형 3">
              <a:extLst>
                <a:ext uri="{FF2B5EF4-FFF2-40B4-BE49-F238E27FC236}">
                  <a16:creationId xmlns:a16="http://schemas.microsoft.com/office/drawing/2014/main" id="{45EF513C-EA46-41D4-87F9-4A6D048ABF7A}"/>
                </a:ext>
              </a:extLst>
            </p:cNvPr>
            <p:cNvSpPr/>
            <p:nvPr/>
          </p:nvSpPr>
          <p:spPr>
            <a:xfrm>
              <a:off x="8836005" y="4140736"/>
              <a:ext cx="2866665" cy="2308324"/>
            </a:xfrm>
            <a:prstGeom prst="rect">
              <a:avLst/>
            </a:prstGeom>
          </p:spPr>
          <p:txBody>
            <a:bodyPr wrap="square">
              <a:spAutoFit/>
            </a:bodyPr>
            <a:lstStyle/>
            <a:p>
              <a:pPr marL="285750" indent="-285750">
                <a:buFont typeface="Arial" panose="020B0604020202020204" pitchFamily="34" charset="0"/>
                <a:buChar char="•"/>
              </a:pPr>
              <a:r>
                <a:rPr lang="en-US" altLang="ko-KR" i="1" dirty="0"/>
                <a:t>r = -.294 , p = .006</a:t>
              </a:r>
            </a:p>
            <a:p>
              <a:pPr marL="285750" indent="-285750">
                <a:buFont typeface="Arial" panose="020B0604020202020204" pitchFamily="34" charset="0"/>
                <a:buChar char="•"/>
              </a:pPr>
              <a:endParaRPr lang="en-US" altLang="ko-KR" i="1" dirty="0"/>
            </a:p>
            <a:p>
              <a:pPr marL="285750" indent="-285750">
                <a:buFont typeface="Arial" panose="020B0604020202020204" pitchFamily="34" charset="0"/>
                <a:buChar char="•"/>
              </a:pPr>
              <a:endParaRPr lang="en-US" altLang="ko-KR" i="1" dirty="0"/>
            </a:p>
            <a:p>
              <a:pPr marL="285750" indent="-285750">
                <a:buFont typeface="Arial" panose="020B0604020202020204" pitchFamily="34" charset="0"/>
                <a:buChar char="•"/>
              </a:pPr>
              <a:r>
                <a:rPr lang="en-US" altLang="ko-KR" dirty="0"/>
                <a:t>After controlling age, sex, education, the correlation between fear of negative evaluation and within </a:t>
              </a:r>
              <a:r>
                <a:rPr lang="en-US" altLang="ko-KR" dirty="0" err="1"/>
                <a:t>dDMN</a:t>
              </a:r>
              <a:r>
                <a:rPr lang="en-US" altLang="ko-KR" dirty="0"/>
                <a:t> mean connectivity strength was significant</a:t>
              </a:r>
              <a:endParaRPr lang="ko-KR" altLang="en-US" dirty="0"/>
            </a:p>
          </p:txBody>
        </p:sp>
        <p:sp>
          <p:nvSpPr>
            <p:cNvPr id="20" name="직사각형 19">
              <a:extLst>
                <a:ext uri="{FF2B5EF4-FFF2-40B4-BE49-F238E27FC236}">
                  <a16:creationId xmlns:a16="http://schemas.microsoft.com/office/drawing/2014/main" id="{97764422-D832-4AA5-8DB4-2C46CE19294B}"/>
                </a:ext>
              </a:extLst>
            </p:cNvPr>
            <p:cNvSpPr/>
            <p:nvPr/>
          </p:nvSpPr>
          <p:spPr>
            <a:xfrm>
              <a:off x="9025555" y="4211675"/>
              <a:ext cx="1389708" cy="278155"/>
            </a:xfrm>
            <a:prstGeom prst="rect">
              <a:avLst/>
            </a:prstGeom>
            <a:solidFill>
              <a:srgbClr val="EEF165">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pic>
        <p:nvPicPr>
          <p:cNvPr id="21" name="그림 20">
            <a:extLst>
              <a:ext uri="{FF2B5EF4-FFF2-40B4-BE49-F238E27FC236}">
                <a16:creationId xmlns:a16="http://schemas.microsoft.com/office/drawing/2014/main" id="{420EEDD3-589B-4E1D-A5D2-61A6DAEDF862}"/>
              </a:ext>
            </a:extLst>
          </p:cNvPr>
          <p:cNvPicPr>
            <a:picLocks noChangeAspect="1"/>
          </p:cNvPicPr>
          <p:nvPr/>
        </p:nvPicPr>
        <p:blipFill>
          <a:blip r:embed="rId4"/>
          <a:stretch>
            <a:fillRect/>
          </a:stretch>
        </p:blipFill>
        <p:spPr>
          <a:xfrm>
            <a:off x="40872" y="1156308"/>
            <a:ext cx="6990930" cy="5469332"/>
          </a:xfrm>
          <a:prstGeom prst="rect">
            <a:avLst/>
          </a:prstGeom>
        </p:spPr>
      </p:pic>
    </p:spTree>
    <p:extLst>
      <p:ext uri="{BB962C8B-B14F-4D97-AF65-F5344CB8AC3E}">
        <p14:creationId xmlns:p14="http://schemas.microsoft.com/office/powerpoint/2010/main" val="10640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000"/>
                            </p:stCondLst>
                            <p:childTnLst>
                              <p:par>
                                <p:cTn id="21" presetID="10" presetClass="entr" presetSubtype="0" fill="hold"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4488E4BB-8632-485D-A0B2-7A7E58957735}"/>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 name="직선 연결선 9">
            <a:extLst>
              <a:ext uri="{FF2B5EF4-FFF2-40B4-BE49-F238E27FC236}">
                <a16:creationId xmlns:a16="http://schemas.microsoft.com/office/drawing/2014/main" id="{28A7669D-E99C-4918-87A4-B02AAFC58A07}"/>
              </a:ext>
            </a:extLst>
          </p:cNvPr>
          <p:cNvCxnSpPr/>
          <p:nvPr/>
        </p:nvCxnSpPr>
        <p:spPr>
          <a:xfrm>
            <a:off x="1188881" y="273124"/>
            <a:ext cx="1066642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직사각형 10">
            <a:extLst>
              <a:ext uri="{FF2B5EF4-FFF2-40B4-BE49-F238E27FC236}">
                <a16:creationId xmlns:a16="http://schemas.microsoft.com/office/drawing/2014/main" id="{B9CFCC17-5C10-46AE-9B83-4A0097F154EC}"/>
              </a:ext>
            </a:extLst>
          </p:cNvPr>
          <p:cNvSpPr/>
          <p:nvPr/>
        </p:nvSpPr>
        <p:spPr>
          <a:xfrm>
            <a:off x="265814" y="244548"/>
            <a:ext cx="720000" cy="720000"/>
          </a:xfrm>
          <a:prstGeom prst="rect">
            <a:avLst/>
          </a:prstGeom>
          <a:solidFill>
            <a:srgbClr val="84B1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TextBox 12">
            <a:extLst>
              <a:ext uri="{FF2B5EF4-FFF2-40B4-BE49-F238E27FC236}">
                <a16:creationId xmlns:a16="http://schemas.microsoft.com/office/drawing/2014/main" id="{111C0D3C-52AD-4FEB-BEFB-B07C087F5BA5}"/>
              </a:ext>
            </a:extLst>
          </p:cNvPr>
          <p:cNvSpPr txBox="1"/>
          <p:nvPr/>
        </p:nvSpPr>
        <p:spPr>
          <a:xfrm>
            <a:off x="490138" y="305489"/>
            <a:ext cx="259302" cy="584775"/>
          </a:xfrm>
          <a:prstGeom prst="rect">
            <a:avLst/>
          </a:prstGeom>
          <a:noFill/>
        </p:spPr>
        <p:txBody>
          <a:bodyPr wrap="square" rtlCol="0">
            <a:spAutoFit/>
          </a:bodyPr>
          <a:lstStyle/>
          <a:p>
            <a:pPr algn="ctr"/>
            <a:r>
              <a:rPr lang="en-US" altLang="ko-KR" sz="3200" b="1">
                <a:solidFill>
                  <a:schemeClr val="bg1"/>
                </a:solidFill>
              </a:rPr>
              <a:t>4</a:t>
            </a:r>
            <a:endParaRPr lang="ko-KR" altLang="en-US" sz="3200" b="1" dirty="0">
              <a:solidFill>
                <a:schemeClr val="bg1"/>
              </a:solidFill>
            </a:endParaRPr>
          </a:p>
        </p:txBody>
      </p:sp>
      <p:sp>
        <p:nvSpPr>
          <p:cNvPr id="46" name="Google Shape;192;p12">
            <a:extLst>
              <a:ext uri="{FF2B5EF4-FFF2-40B4-BE49-F238E27FC236}">
                <a16:creationId xmlns:a16="http://schemas.microsoft.com/office/drawing/2014/main" id="{43D138FB-38E8-4D5F-ABE6-E99BAF53C4E6}"/>
              </a:ext>
            </a:extLst>
          </p:cNvPr>
          <p:cNvSpPr txBox="1">
            <a:spLocks noGrp="1"/>
          </p:cNvSpPr>
          <p:nvPr>
            <p:ph type="sldNum" idx="12"/>
          </p:nvPr>
        </p:nvSpPr>
        <p:spPr>
          <a:xfrm>
            <a:off x="10704600" y="6507387"/>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dirty="0"/>
          </a:p>
        </p:txBody>
      </p:sp>
      <p:sp>
        <p:nvSpPr>
          <p:cNvPr id="38" name="TextBox 37">
            <a:extLst>
              <a:ext uri="{FF2B5EF4-FFF2-40B4-BE49-F238E27FC236}">
                <a16:creationId xmlns:a16="http://schemas.microsoft.com/office/drawing/2014/main" id="{FA190EE7-CF11-43A9-A5FA-A9EBF0755B25}"/>
              </a:ext>
            </a:extLst>
          </p:cNvPr>
          <p:cNvSpPr txBox="1"/>
          <p:nvPr/>
        </p:nvSpPr>
        <p:spPr>
          <a:xfrm>
            <a:off x="1188881" y="571509"/>
            <a:ext cx="6076302" cy="430887"/>
          </a:xfrm>
          <a:prstGeom prst="rect">
            <a:avLst/>
          </a:prstGeom>
          <a:noFill/>
        </p:spPr>
        <p:txBody>
          <a:bodyPr wrap="square" rtlCol="0">
            <a:spAutoFit/>
          </a:bodyPr>
          <a:lstStyle/>
          <a:p>
            <a:r>
              <a:rPr lang="en-US" altLang="ko-KR" sz="2200" dirty="0">
                <a:latin typeface="이롭게 바탕체 Medium" panose="020B0600000101010101" pitchFamily="50" charset="-127"/>
                <a:ea typeface="이롭게 바탕체 Medium" panose="020B0600000101010101" pitchFamily="50" charset="-127"/>
              </a:rPr>
              <a:t>Implications</a:t>
            </a:r>
            <a:endParaRPr lang="en-US" altLang="ko-KR" sz="2200" dirty="0">
              <a:latin typeface="이롭게 바탕체 Medium" panose="020B0600000101010101" pitchFamily="50" charset="-127"/>
              <a:ea typeface="이롭게 바탕체 Medium" panose="020B0600000101010101" pitchFamily="50" charset="-127"/>
              <a:cs typeface="함초롬돋움" panose="020B0600000101010101" charset="-127"/>
            </a:endParaRPr>
          </a:p>
        </p:txBody>
      </p:sp>
      <p:sp>
        <p:nvSpPr>
          <p:cNvPr id="39" name="TextBox 38">
            <a:extLst>
              <a:ext uri="{FF2B5EF4-FFF2-40B4-BE49-F238E27FC236}">
                <a16:creationId xmlns:a16="http://schemas.microsoft.com/office/drawing/2014/main" id="{9C57E340-0D1A-4ACC-8D24-D5DA41E368F1}"/>
              </a:ext>
            </a:extLst>
          </p:cNvPr>
          <p:cNvSpPr txBox="1"/>
          <p:nvPr/>
        </p:nvSpPr>
        <p:spPr>
          <a:xfrm>
            <a:off x="1210138" y="317657"/>
            <a:ext cx="5711834" cy="307777"/>
          </a:xfrm>
          <a:prstGeom prst="rect">
            <a:avLst/>
          </a:prstGeom>
          <a:noFill/>
        </p:spPr>
        <p:txBody>
          <a:bodyPr wrap="square" rtlCol="0">
            <a:spAutoFit/>
          </a:bodyPr>
          <a:lstStyle/>
          <a:p>
            <a:r>
              <a:rPr lang="en-US" altLang="ko-KR" sz="1400" dirty="0">
                <a:solidFill>
                  <a:schemeClr val="tx1">
                    <a:lumMod val="75000"/>
                    <a:lumOff val="25000"/>
                  </a:schemeClr>
                </a:solidFill>
                <a:latin typeface="이롭게 바탕체 Medium" panose="020B0600000101010101" pitchFamily="50" charset="-127"/>
                <a:ea typeface="이롭게 바탕체 Medium" panose="020B0600000101010101" pitchFamily="50" charset="-127"/>
                <a:cs typeface="함초롬돋움" panose="020B0604000101010101" pitchFamily="50" charset="-127"/>
              </a:rPr>
              <a:t>Results</a:t>
            </a:r>
          </a:p>
        </p:txBody>
      </p:sp>
      <p:grpSp>
        <p:nvGrpSpPr>
          <p:cNvPr id="17" name="Group 53">
            <a:extLst>
              <a:ext uri="{FF2B5EF4-FFF2-40B4-BE49-F238E27FC236}">
                <a16:creationId xmlns:a16="http://schemas.microsoft.com/office/drawing/2014/main" id="{71DA1449-9BBE-4FB5-854D-B6D832CCD806}"/>
              </a:ext>
            </a:extLst>
          </p:cNvPr>
          <p:cNvGrpSpPr/>
          <p:nvPr/>
        </p:nvGrpSpPr>
        <p:grpSpPr>
          <a:xfrm>
            <a:off x="1171244" y="1350766"/>
            <a:ext cx="4462739" cy="1900576"/>
            <a:chOff x="1494518" y="2209800"/>
            <a:chExt cx="1591582" cy="1866900"/>
          </a:xfrm>
          <a:solidFill>
            <a:srgbClr val="3B2E8A"/>
          </a:solidFill>
        </p:grpSpPr>
        <p:sp>
          <p:nvSpPr>
            <p:cNvPr id="18" name="Rectangle: Top Corners Rounded 11">
              <a:extLst>
                <a:ext uri="{FF2B5EF4-FFF2-40B4-BE49-F238E27FC236}">
                  <a16:creationId xmlns:a16="http://schemas.microsoft.com/office/drawing/2014/main" id="{E176DFE6-E6EE-4CBF-AB55-962516DAF6EF}"/>
                </a:ext>
              </a:extLst>
            </p:cNvPr>
            <p:cNvSpPr/>
            <p:nvPr/>
          </p:nvSpPr>
          <p:spPr>
            <a:xfrm>
              <a:off x="1494518" y="2209800"/>
              <a:ext cx="1591582" cy="1866900"/>
            </a:xfrm>
            <a:prstGeom prst="round2SameRect">
              <a:avLst>
                <a:gd name="adj1" fmla="val 1206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F2352D7-E64D-4683-8555-4BBBFBED2197}"/>
                </a:ext>
              </a:extLst>
            </p:cNvPr>
            <p:cNvSpPr txBox="1"/>
            <p:nvPr/>
          </p:nvSpPr>
          <p:spPr>
            <a:xfrm>
              <a:off x="1499675" y="2638782"/>
              <a:ext cx="1586425" cy="453485"/>
            </a:xfrm>
            <a:prstGeom prst="rect">
              <a:avLst/>
            </a:prstGeom>
            <a:grpFill/>
          </p:spPr>
          <p:txBody>
            <a:bodyPr wrap="square" rtlCol="0">
              <a:spAutoFit/>
            </a:bodyPr>
            <a:lstStyle/>
            <a:p>
              <a:pPr algn="ctr"/>
              <a:r>
                <a:rPr lang="en-US" sz="2400" b="1" dirty="0">
                  <a:solidFill>
                    <a:schemeClr val="bg1"/>
                  </a:solidFill>
                  <a:latin typeface="함초롬돋움" panose="020B0604000101010101" pitchFamily="50" charset="-127"/>
                  <a:ea typeface="함초롬돋움" panose="020B0604000101010101" pitchFamily="50" charset="-127"/>
                  <a:cs typeface="함초롬돋움" panose="020B0604000101010101" pitchFamily="50" charset="-127"/>
                </a:rPr>
                <a:t>Implication</a:t>
              </a:r>
              <a:r>
                <a:rPr lang="ko-KR" altLang="en-US" sz="2400" b="1" dirty="0">
                  <a:solidFill>
                    <a:schemeClr val="bg1"/>
                  </a:solidFill>
                  <a:latin typeface="함초롬돋움" panose="020B0604000101010101" pitchFamily="50" charset="-127"/>
                  <a:ea typeface="함초롬돋움" panose="020B0604000101010101" pitchFamily="50" charset="-127"/>
                  <a:cs typeface="함초롬돋움" panose="020B0604000101010101" pitchFamily="50" charset="-127"/>
                </a:rPr>
                <a:t> </a:t>
              </a:r>
              <a:r>
                <a:rPr lang="en-US" altLang="ko-KR" sz="2400" b="1" dirty="0">
                  <a:solidFill>
                    <a:schemeClr val="bg1"/>
                  </a:solidFill>
                  <a:latin typeface="함초롬돋움" panose="020B0604000101010101" pitchFamily="50" charset="-127"/>
                  <a:ea typeface="함초롬돋움" panose="020B0604000101010101" pitchFamily="50" charset="-127"/>
                  <a:cs typeface="함초롬돋움" panose="020B0604000101010101" pitchFamily="50" charset="-127"/>
                </a:rPr>
                <a:t>#1</a:t>
              </a:r>
              <a:endParaRPr lang="en-US" sz="2400" b="1" dirty="0">
                <a:solidFill>
                  <a:schemeClr val="bg1"/>
                </a:solidFill>
                <a:latin typeface="함초롬돋움" panose="020B0604000101010101" pitchFamily="50" charset="-127"/>
                <a:ea typeface="함초롬돋움" panose="020B0604000101010101" pitchFamily="50" charset="-127"/>
                <a:cs typeface="함초롬돋움" panose="020B0604000101010101" pitchFamily="50" charset="-127"/>
              </a:endParaRPr>
            </a:p>
          </p:txBody>
        </p:sp>
      </p:grpSp>
      <p:sp>
        <p:nvSpPr>
          <p:cNvPr id="21" name="Freeform: Shape 10">
            <a:extLst>
              <a:ext uri="{FF2B5EF4-FFF2-40B4-BE49-F238E27FC236}">
                <a16:creationId xmlns:a16="http://schemas.microsoft.com/office/drawing/2014/main" id="{BA10DECE-FB54-4F98-9472-6CE168F86075}"/>
              </a:ext>
            </a:extLst>
          </p:cNvPr>
          <p:cNvSpPr/>
          <p:nvPr/>
        </p:nvSpPr>
        <p:spPr>
          <a:xfrm flipV="1">
            <a:off x="1154730" y="2534501"/>
            <a:ext cx="4493715" cy="39728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54">
            <a:extLst>
              <a:ext uri="{FF2B5EF4-FFF2-40B4-BE49-F238E27FC236}">
                <a16:creationId xmlns:a16="http://schemas.microsoft.com/office/drawing/2014/main" id="{5BD90705-18BB-473B-A34A-340D3FE7B602}"/>
              </a:ext>
            </a:extLst>
          </p:cNvPr>
          <p:cNvGrpSpPr/>
          <p:nvPr/>
        </p:nvGrpSpPr>
        <p:grpSpPr>
          <a:xfrm>
            <a:off x="1188881" y="3080541"/>
            <a:ext cx="4463145" cy="3375410"/>
            <a:chOff x="1275379" y="3837442"/>
            <a:chExt cx="2209212" cy="2054232"/>
          </a:xfrm>
        </p:grpSpPr>
        <p:sp>
          <p:nvSpPr>
            <p:cNvPr id="24" name="TextBox 23">
              <a:extLst>
                <a:ext uri="{FF2B5EF4-FFF2-40B4-BE49-F238E27FC236}">
                  <a16:creationId xmlns:a16="http://schemas.microsoft.com/office/drawing/2014/main" id="{596EA5B9-609B-41D8-BAEB-1AB2F8B9359E}"/>
                </a:ext>
              </a:extLst>
            </p:cNvPr>
            <p:cNvSpPr txBox="1"/>
            <p:nvPr/>
          </p:nvSpPr>
          <p:spPr>
            <a:xfrm>
              <a:off x="1275379" y="3837442"/>
              <a:ext cx="2209212" cy="2054232"/>
            </a:xfrm>
            <a:prstGeom prst="rect">
              <a:avLst/>
            </a:prstGeom>
            <a:noFill/>
          </p:spPr>
          <p:txBody>
            <a:bodyPr wrap="square" rtlCol="0">
              <a:spAutoFit/>
            </a:bodyPr>
            <a:lstStyle/>
            <a:p>
              <a:pPr algn="ctr">
                <a:lnSpc>
                  <a:spcPct val="150000"/>
                </a:lnSpc>
              </a:pPr>
              <a:r>
                <a:rPr kumimoji="1" lang="en-US" altLang="ko-KR" sz="1600" dirty="0">
                  <a:ea typeface="이롭게 바탕체 Medium" panose="020B0600000101010101" charset="-127"/>
                  <a:cs typeface="함초롬돋움" panose="020B0600000101010101" charset="-127"/>
                </a:rPr>
                <a:t>Since the dorsomedial DMN is known for its association with the ability to understand the others, it this study  suggests that </a:t>
              </a:r>
            </a:p>
            <a:p>
              <a:pPr algn="ctr">
                <a:lnSpc>
                  <a:spcPct val="150000"/>
                </a:lnSpc>
              </a:pPr>
              <a:r>
                <a:rPr kumimoji="1" lang="en-US" altLang="ko-KR" sz="1600" dirty="0">
                  <a:ea typeface="이롭게 바탕체 Medium" panose="020B0600000101010101" charset="-127"/>
                  <a:cs typeface="함초롬돋움" panose="020B0600000101010101" charset="-127"/>
                </a:rPr>
                <a:t>the weakened </a:t>
              </a:r>
              <a:r>
                <a:rPr kumimoji="1" lang="en-US" altLang="ko-KR" sz="1600" dirty="0" err="1">
                  <a:ea typeface="이롭게 바탕체 Medium" panose="020B0600000101010101" charset="-127"/>
                  <a:cs typeface="함초롬돋움" panose="020B0600000101010101" charset="-127"/>
                </a:rPr>
                <a:t>dDMN</a:t>
              </a:r>
              <a:r>
                <a:rPr kumimoji="1" lang="en-US" altLang="ko-KR" sz="1600" dirty="0">
                  <a:ea typeface="이롭게 바탕체 Medium" panose="020B0600000101010101" charset="-127"/>
                  <a:cs typeface="함초롬돋움" panose="020B0600000101010101" charset="-127"/>
                </a:rPr>
                <a:t> connectivity may be an underlying neural mechanism of fear of negative evaluation or the response to significant negative evaluation from the past, which possibly influence on one’s ability to understand others.</a:t>
              </a:r>
              <a:endParaRPr lang="en-US" altLang="ko-KR" sz="1600" b="1" dirty="0">
                <a:solidFill>
                  <a:srgbClr val="EF3078"/>
                </a:solidFill>
                <a:latin typeface="Tw Cen MT" panose="020B0602020104020603" pitchFamily="34" charset="0"/>
              </a:endParaRPr>
            </a:p>
          </p:txBody>
        </p:sp>
        <p:sp>
          <p:nvSpPr>
            <p:cNvPr id="25" name="TextBox 24">
              <a:extLst>
                <a:ext uri="{FF2B5EF4-FFF2-40B4-BE49-F238E27FC236}">
                  <a16:creationId xmlns:a16="http://schemas.microsoft.com/office/drawing/2014/main" id="{DAFD7EC4-BD0C-414A-BAC7-6A87FBE0FD33}"/>
                </a:ext>
              </a:extLst>
            </p:cNvPr>
            <p:cNvSpPr txBox="1"/>
            <p:nvPr/>
          </p:nvSpPr>
          <p:spPr>
            <a:xfrm>
              <a:off x="1488849" y="4146827"/>
              <a:ext cx="1591582" cy="224771"/>
            </a:xfrm>
            <a:prstGeom prst="rect">
              <a:avLst/>
            </a:prstGeom>
            <a:noFill/>
          </p:spPr>
          <p:txBody>
            <a:bodyPr wrap="square" rtlCol="0">
              <a:spAutoFit/>
            </a:bodyPr>
            <a:lstStyle/>
            <a:p>
              <a:pPr algn="ctr">
                <a:lnSpc>
                  <a:spcPct val="150000"/>
                </a:lnSpc>
              </a:pPr>
              <a:endParaRPr lang="en-US" sz="1200" b="1" dirty="0">
                <a:solidFill>
                  <a:srgbClr val="A6A6A6"/>
                </a:solidFill>
                <a:latin typeface="Tw Cen MT" panose="020B0602020104020603" pitchFamily="34" charset="0"/>
              </a:endParaRPr>
            </a:p>
          </p:txBody>
        </p:sp>
      </p:grpSp>
      <p:grpSp>
        <p:nvGrpSpPr>
          <p:cNvPr id="26" name="Group 53">
            <a:extLst>
              <a:ext uri="{FF2B5EF4-FFF2-40B4-BE49-F238E27FC236}">
                <a16:creationId xmlns:a16="http://schemas.microsoft.com/office/drawing/2014/main" id="{71DA1449-9BBE-4FB5-854D-B6D832CCD806}"/>
              </a:ext>
            </a:extLst>
          </p:cNvPr>
          <p:cNvGrpSpPr/>
          <p:nvPr/>
        </p:nvGrpSpPr>
        <p:grpSpPr>
          <a:xfrm>
            <a:off x="6397742" y="1350766"/>
            <a:ext cx="4492510" cy="1900576"/>
            <a:chOff x="1502720" y="2209800"/>
            <a:chExt cx="1591582" cy="1866900"/>
          </a:xfrm>
          <a:solidFill>
            <a:srgbClr val="3B2E8A"/>
          </a:solidFill>
        </p:grpSpPr>
        <p:sp>
          <p:nvSpPr>
            <p:cNvPr id="27" name="Rectangle: Top Corners Rounded 11">
              <a:extLst>
                <a:ext uri="{FF2B5EF4-FFF2-40B4-BE49-F238E27FC236}">
                  <a16:creationId xmlns:a16="http://schemas.microsoft.com/office/drawing/2014/main" id="{E176DFE6-E6EE-4CBF-AB55-962516DAF6EF}"/>
                </a:ext>
              </a:extLst>
            </p:cNvPr>
            <p:cNvSpPr/>
            <p:nvPr/>
          </p:nvSpPr>
          <p:spPr>
            <a:xfrm>
              <a:off x="1502720" y="2209800"/>
              <a:ext cx="1591582" cy="1866900"/>
            </a:xfrm>
            <a:prstGeom prst="round2SameRect">
              <a:avLst>
                <a:gd name="adj1" fmla="val 1206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F2352D7-E64D-4683-8555-4BBBFBED2197}"/>
                </a:ext>
              </a:extLst>
            </p:cNvPr>
            <p:cNvSpPr txBox="1"/>
            <p:nvPr/>
          </p:nvSpPr>
          <p:spPr>
            <a:xfrm>
              <a:off x="1530420" y="2638782"/>
              <a:ext cx="1543269" cy="453485"/>
            </a:xfrm>
            <a:prstGeom prst="rect">
              <a:avLst/>
            </a:prstGeom>
            <a:grpFill/>
          </p:spPr>
          <p:txBody>
            <a:bodyPr wrap="square" rtlCol="0">
              <a:spAutoFit/>
            </a:bodyPr>
            <a:lstStyle/>
            <a:p>
              <a:pPr algn="ctr"/>
              <a:r>
                <a:rPr lang="en-US" altLang="ko-KR" sz="2400" b="1" dirty="0">
                  <a:solidFill>
                    <a:schemeClr val="bg1"/>
                  </a:solidFill>
                  <a:latin typeface="함초롬돋움" panose="020B0604000101010101" pitchFamily="50" charset="-127"/>
                  <a:ea typeface="함초롬돋움" panose="020B0604000101010101" pitchFamily="50" charset="-127"/>
                  <a:cs typeface="함초롬돋움" panose="020B0604000101010101" pitchFamily="50" charset="-127"/>
                </a:rPr>
                <a:t>Implication #2</a:t>
              </a:r>
              <a:endParaRPr lang="en-US" sz="2400" b="1" dirty="0">
                <a:solidFill>
                  <a:schemeClr val="bg1"/>
                </a:solidFill>
                <a:latin typeface="함초롬돋움" panose="020B0604000101010101" pitchFamily="50" charset="-127"/>
                <a:ea typeface="함초롬돋움" panose="020B0604000101010101" pitchFamily="50" charset="-127"/>
                <a:cs typeface="함초롬돋움" panose="020B0604000101010101" pitchFamily="50" charset="-127"/>
              </a:endParaRPr>
            </a:p>
          </p:txBody>
        </p:sp>
      </p:grpSp>
      <p:sp>
        <p:nvSpPr>
          <p:cNvPr id="29" name="Freeform: Shape 10">
            <a:extLst>
              <a:ext uri="{FF2B5EF4-FFF2-40B4-BE49-F238E27FC236}">
                <a16:creationId xmlns:a16="http://schemas.microsoft.com/office/drawing/2014/main" id="{BA10DECE-FB54-4F98-9472-6CE168F86075}"/>
              </a:ext>
            </a:extLst>
          </p:cNvPr>
          <p:cNvSpPr/>
          <p:nvPr/>
        </p:nvSpPr>
        <p:spPr>
          <a:xfrm flipV="1">
            <a:off x="6386958" y="2534501"/>
            <a:ext cx="4523692" cy="39728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54">
            <a:extLst>
              <a:ext uri="{FF2B5EF4-FFF2-40B4-BE49-F238E27FC236}">
                <a16:creationId xmlns:a16="http://schemas.microsoft.com/office/drawing/2014/main" id="{5BD90705-18BB-473B-A34A-340D3FE7B602}"/>
              </a:ext>
            </a:extLst>
          </p:cNvPr>
          <p:cNvGrpSpPr/>
          <p:nvPr/>
        </p:nvGrpSpPr>
        <p:grpSpPr>
          <a:xfrm>
            <a:off x="6215417" y="3487751"/>
            <a:ext cx="4761053" cy="1893339"/>
            <a:chOff x="1488849" y="3837442"/>
            <a:chExt cx="1591582" cy="1152263"/>
          </a:xfrm>
        </p:grpSpPr>
        <p:sp>
          <p:nvSpPr>
            <p:cNvPr id="31" name="TextBox 30">
              <a:extLst>
                <a:ext uri="{FF2B5EF4-FFF2-40B4-BE49-F238E27FC236}">
                  <a16:creationId xmlns:a16="http://schemas.microsoft.com/office/drawing/2014/main" id="{596EA5B9-609B-41D8-BAEB-1AB2F8B9359E}"/>
                </a:ext>
              </a:extLst>
            </p:cNvPr>
            <p:cNvSpPr txBox="1"/>
            <p:nvPr/>
          </p:nvSpPr>
          <p:spPr>
            <a:xfrm>
              <a:off x="1568197" y="3837442"/>
              <a:ext cx="1512234" cy="1152263"/>
            </a:xfrm>
            <a:prstGeom prst="rect">
              <a:avLst/>
            </a:prstGeom>
            <a:noFill/>
          </p:spPr>
          <p:txBody>
            <a:bodyPr wrap="square" rtlCol="0">
              <a:spAutoFit/>
            </a:bodyPr>
            <a:lstStyle/>
            <a:p>
              <a:pPr algn="ctr">
                <a:lnSpc>
                  <a:spcPct val="150000"/>
                </a:lnSpc>
              </a:pPr>
              <a:r>
                <a:rPr kumimoji="1" lang="en-US" altLang="ko-KR" sz="1600" dirty="0">
                  <a:ea typeface="이롭게 바탕체 Medium" panose="020B0600000101010101" charset="-127"/>
                  <a:cs typeface="함초롬돋움" panose="020B0600000101010101" charset="-127"/>
                </a:rPr>
                <a:t>The</a:t>
              </a:r>
              <a:r>
                <a:rPr kumimoji="1" lang="ko-KR" altLang="en-US" sz="1600" dirty="0">
                  <a:ea typeface="이롭게 바탕체 Medium" panose="020B0600000101010101" charset="-127"/>
                  <a:cs typeface="함초롬돋움" panose="020B0600000101010101" charset="-127"/>
                </a:rPr>
                <a:t> </a:t>
              </a:r>
              <a:r>
                <a:rPr kumimoji="1" lang="en-US" altLang="ko-KR" sz="1600" dirty="0">
                  <a:ea typeface="이롭게 바탕체 Medium" panose="020B0600000101010101" charset="-127"/>
                  <a:cs typeface="함초롬돋움" panose="020B0600000101010101" charset="-127"/>
                </a:rPr>
                <a:t>result supported the perspective that social anxiety occurs on a spectrum and indicated that the K-BFNE II is a useful means of detecting neural alterations that may relate to the social anxiety spectrum.</a:t>
              </a:r>
              <a:endParaRPr lang="en-US" altLang="ko-KR" sz="1600" dirty="0"/>
            </a:p>
          </p:txBody>
        </p:sp>
        <p:sp>
          <p:nvSpPr>
            <p:cNvPr id="32" name="TextBox 31">
              <a:extLst>
                <a:ext uri="{FF2B5EF4-FFF2-40B4-BE49-F238E27FC236}">
                  <a16:creationId xmlns:a16="http://schemas.microsoft.com/office/drawing/2014/main" id="{DAFD7EC4-BD0C-414A-BAC7-6A87FBE0FD33}"/>
                </a:ext>
              </a:extLst>
            </p:cNvPr>
            <p:cNvSpPr txBox="1"/>
            <p:nvPr/>
          </p:nvSpPr>
          <p:spPr>
            <a:xfrm>
              <a:off x="1488849" y="4146827"/>
              <a:ext cx="1591582" cy="206664"/>
            </a:xfrm>
            <a:prstGeom prst="rect">
              <a:avLst/>
            </a:prstGeom>
            <a:noFill/>
          </p:spPr>
          <p:txBody>
            <a:bodyPr wrap="square" rtlCol="0">
              <a:spAutoFit/>
            </a:bodyPr>
            <a:lstStyle/>
            <a:p>
              <a:pPr algn="ctr">
                <a:lnSpc>
                  <a:spcPct val="150000"/>
                </a:lnSpc>
              </a:pPr>
              <a:endParaRPr lang="en-US" sz="1200" b="1" dirty="0">
                <a:solidFill>
                  <a:srgbClr val="A6A6A6"/>
                </a:solidFill>
                <a:latin typeface="Tw Cen MT" panose="020B0602020104020603" pitchFamily="34" charset="0"/>
              </a:endParaRPr>
            </a:p>
          </p:txBody>
        </p:sp>
      </p:grpSp>
    </p:spTree>
    <p:extLst>
      <p:ext uri="{BB962C8B-B14F-4D97-AF65-F5344CB8AC3E}">
        <p14:creationId xmlns:p14="http://schemas.microsoft.com/office/powerpoint/2010/main" val="99517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7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strVal val="#ppt_x"/>
                                          </p:val>
                                        </p:tav>
                                        <p:tav tm="100000">
                                          <p:val>
                                            <p:strVal val="#ppt_x"/>
                                          </p:val>
                                        </p:tav>
                                      </p:tavLst>
                                    </p:anim>
                                    <p:anim calcmode="lin" valueType="num">
                                      <p:cBhvr>
                                        <p:cTn id="18" dur="5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42" presetClass="entr" presetSubtype="0" fill="hold" nodeType="after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0" presetClass="entr" presetSubtype="0" fill="hold"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3500"/>
                            </p:stCondLst>
                            <p:childTnLst>
                              <p:par>
                                <p:cTn id="30" presetID="42" presetClass="entr" presetSubtype="0" fill="hold" grpId="0" nodeType="afterEffect">
                                  <p:stCondLst>
                                    <p:cond delay="75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ppt_x</p:attrName>
                                        </p:attrNameLst>
                                      </p:cBhvr>
                                      <p:tavLst>
                                        <p:tav tm="0">
                                          <p:val>
                                            <p:strVal val="#ppt_x"/>
                                          </p:val>
                                        </p:tav>
                                        <p:tav tm="100000">
                                          <p:val>
                                            <p:strVal val="#ppt_x"/>
                                          </p:val>
                                        </p:tav>
                                      </p:tavLst>
                                    </p:anim>
                                    <p:anim calcmode="lin" valueType="num">
                                      <p:cBhvr>
                                        <p:cTn id="34" dur="500" fill="hold"/>
                                        <p:tgtEl>
                                          <p:spTgt spid="29"/>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nodeType="afterEffect">
                                  <p:stCondLst>
                                    <p:cond delay="25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anim calcmode="lin" valueType="num">
                                      <p:cBhvr>
                                        <p:cTn id="39" dur="500" fill="hold"/>
                                        <p:tgtEl>
                                          <p:spTgt spid="26"/>
                                        </p:tgtEl>
                                        <p:attrNameLst>
                                          <p:attrName>ppt_x</p:attrName>
                                        </p:attrNameLst>
                                      </p:cBhvr>
                                      <p:tavLst>
                                        <p:tav tm="0">
                                          <p:val>
                                            <p:strVal val="#ppt_x"/>
                                          </p:val>
                                        </p:tav>
                                        <p:tav tm="100000">
                                          <p:val>
                                            <p:strVal val="#ppt_x"/>
                                          </p:val>
                                        </p:tav>
                                      </p:tavLst>
                                    </p:anim>
                                    <p:anim calcmode="lin" valueType="num">
                                      <p:cBhvr>
                                        <p:cTn id="40" dur="500" fill="hold"/>
                                        <p:tgtEl>
                                          <p:spTgt spid="26"/>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0" presetClass="entr" presetSubtype="0" fill="hold" nodeType="afterEffect">
                                  <p:stCondLst>
                                    <p:cond delay="5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21"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4051ABA-04D7-4D17-A46A-7024066DA1AF}"/>
              </a:ext>
            </a:extLst>
          </p:cNvPr>
          <p:cNvCxnSpPr>
            <a:cxnSpLocks/>
          </p:cNvCxnSpPr>
          <p:nvPr/>
        </p:nvCxnSpPr>
        <p:spPr>
          <a:xfrm>
            <a:off x="2017884" y="1501346"/>
            <a:ext cx="3855308" cy="0"/>
          </a:xfrm>
          <a:prstGeom prst="line">
            <a:avLst/>
          </a:prstGeom>
          <a:ln w="152400">
            <a:solidFill>
              <a:srgbClr val="6B94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F188DB2-A583-4125-A1C8-A0E1B9AE2E35}"/>
              </a:ext>
            </a:extLst>
          </p:cNvPr>
          <p:cNvCxnSpPr>
            <a:cxnSpLocks/>
          </p:cNvCxnSpPr>
          <p:nvPr/>
        </p:nvCxnSpPr>
        <p:spPr>
          <a:xfrm rot="5400000">
            <a:off x="3868909" y="3429000"/>
            <a:ext cx="3855308" cy="0"/>
          </a:xfrm>
          <a:prstGeom prst="line">
            <a:avLst/>
          </a:prstGeom>
          <a:ln w="152400">
            <a:solidFill>
              <a:srgbClr val="6B94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48A8EE-6B05-4B73-88E5-ACADE64F49E6}"/>
              </a:ext>
            </a:extLst>
          </p:cNvPr>
          <p:cNvCxnSpPr>
            <a:cxnSpLocks/>
          </p:cNvCxnSpPr>
          <p:nvPr/>
        </p:nvCxnSpPr>
        <p:spPr>
          <a:xfrm>
            <a:off x="2017884" y="5285946"/>
            <a:ext cx="3855308" cy="0"/>
          </a:xfrm>
          <a:prstGeom prst="line">
            <a:avLst/>
          </a:prstGeom>
          <a:ln w="152400">
            <a:solidFill>
              <a:srgbClr val="6B94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590B1C1-9717-44CD-9713-093B4CA349A1}"/>
              </a:ext>
            </a:extLst>
          </p:cNvPr>
          <p:cNvCxnSpPr>
            <a:cxnSpLocks/>
          </p:cNvCxnSpPr>
          <p:nvPr/>
        </p:nvCxnSpPr>
        <p:spPr>
          <a:xfrm>
            <a:off x="2088163" y="4715137"/>
            <a:ext cx="0" cy="641517"/>
          </a:xfrm>
          <a:prstGeom prst="line">
            <a:avLst/>
          </a:prstGeom>
          <a:ln w="152400">
            <a:solidFill>
              <a:srgbClr val="6B94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333020-CB81-452F-9BE2-B43C85797E36}"/>
              </a:ext>
            </a:extLst>
          </p:cNvPr>
          <p:cNvCxnSpPr>
            <a:cxnSpLocks/>
          </p:cNvCxnSpPr>
          <p:nvPr/>
        </p:nvCxnSpPr>
        <p:spPr>
          <a:xfrm>
            <a:off x="2088163" y="1501346"/>
            <a:ext cx="0" cy="641517"/>
          </a:xfrm>
          <a:prstGeom prst="line">
            <a:avLst/>
          </a:prstGeom>
          <a:ln w="152400">
            <a:solidFill>
              <a:srgbClr val="6B94C0"/>
            </a:solidFill>
          </a:ln>
        </p:spPr>
        <p:style>
          <a:lnRef idx="1">
            <a:schemeClr val="accent1"/>
          </a:lnRef>
          <a:fillRef idx="0">
            <a:schemeClr val="accent1"/>
          </a:fillRef>
          <a:effectRef idx="0">
            <a:schemeClr val="accent1"/>
          </a:effectRef>
          <a:fontRef idx="minor">
            <a:schemeClr val="tx1"/>
          </a:fontRef>
        </p:style>
      </p:cxnSp>
      <p:sp>
        <p:nvSpPr>
          <p:cNvPr id="14" name="직사각형 13">
            <a:extLst>
              <a:ext uri="{FF2B5EF4-FFF2-40B4-BE49-F238E27FC236}">
                <a16:creationId xmlns:a16="http://schemas.microsoft.com/office/drawing/2014/main" id="{B15F9DDB-259C-4B1C-B5FB-9FA40C05EC0C}"/>
              </a:ext>
            </a:extLst>
          </p:cNvPr>
          <p:cNvSpPr/>
          <p:nvPr/>
        </p:nvSpPr>
        <p:spPr>
          <a:xfrm>
            <a:off x="5854569" y="3070481"/>
            <a:ext cx="6270756" cy="1477328"/>
          </a:xfrm>
          <a:prstGeom prst="rect">
            <a:avLst/>
          </a:prstGeom>
        </p:spPr>
        <p:txBody>
          <a:bodyPr wrap="none">
            <a:spAutoFit/>
          </a:bodyPr>
          <a:lstStyle/>
          <a:p>
            <a:pPr algn="ctr"/>
            <a:r>
              <a:rPr lang="en-US" altLang="ko-KR" dirty="0">
                <a:solidFill>
                  <a:schemeClr val="accent6">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Seoul National University</a:t>
            </a:r>
          </a:p>
          <a:p>
            <a:pPr algn="ctr"/>
            <a:r>
              <a:rPr lang="en-US" altLang="ko-KR" dirty="0">
                <a:solidFill>
                  <a:schemeClr val="accent6">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JI SOO LEE, HARIN KIM, SEYUL KWAK, JEANYUNG CHEY</a:t>
            </a:r>
          </a:p>
          <a:p>
            <a:pPr algn="ctr"/>
            <a:endParaRPr lang="en-US" altLang="ko-KR" dirty="0">
              <a:solidFill>
                <a:schemeClr val="accent6">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endParaRPr>
          </a:p>
          <a:p>
            <a:pPr algn="ctr"/>
            <a:endParaRPr lang="en-US" altLang="ko-KR" dirty="0">
              <a:solidFill>
                <a:schemeClr val="accent6">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endParaRPr>
          </a:p>
          <a:p>
            <a:pPr algn="ctr"/>
            <a:r>
              <a:rPr lang="en-US" altLang="ko-KR" dirty="0">
                <a:solidFill>
                  <a:schemeClr val="accent6">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Acknowledgement</a:t>
            </a:r>
            <a:endParaRPr lang="ko-KR" altLang="en-US" dirty="0">
              <a:solidFill>
                <a:schemeClr val="accent6">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endParaRPr>
          </a:p>
        </p:txBody>
      </p:sp>
      <p:sp>
        <p:nvSpPr>
          <p:cNvPr id="21" name="직사각형 20">
            <a:extLst>
              <a:ext uri="{FF2B5EF4-FFF2-40B4-BE49-F238E27FC236}">
                <a16:creationId xmlns:a16="http://schemas.microsoft.com/office/drawing/2014/main" id="{4488E4BB-8632-485D-A0B2-7A7E58957735}"/>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직사각형 1">
            <a:extLst>
              <a:ext uri="{FF2B5EF4-FFF2-40B4-BE49-F238E27FC236}">
                <a16:creationId xmlns:a16="http://schemas.microsoft.com/office/drawing/2014/main" id="{B6829E95-ADB6-4162-B437-CB5B2DBE8925}"/>
              </a:ext>
            </a:extLst>
          </p:cNvPr>
          <p:cNvSpPr/>
          <p:nvPr/>
        </p:nvSpPr>
        <p:spPr>
          <a:xfrm>
            <a:off x="1503716" y="2367171"/>
            <a:ext cx="2747868" cy="2123658"/>
          </a:xfrm>
          <a:prstGeom prst="rect">
            <a:avLst/>
          </a:prstGeom>
        </p:spPr>
        <p:txBody>
          <a:bodyPr wrap="none">
            <a:spAutoFit/>
          </a:bodyPr>
          <a:lstStyle/>
          <a:p>
            <a:r>
              <a:rPr lang="en-US" altLang="ko-KR" sz="6600" b="1" dirty="0">
                <a:solidFill>
                  <a:srgbClr val="232F3B"/>
                </a:solidFill>
                <a:latin typeface="함초롬바탕" panose="02030604000101010101" pitchFamily="18" charset="-127"/>
                <a:ea typeface="함초롬바탕" panose="02030604000101010101" pitchFamily="18" charset="-127"/>
                <a:cs typeface="함초롬바탕" panose="02030604000101010101" pitchFamily="18" charset="-127"/>
              </a:rPr>
              <a:t>Thank</a:t>
            </a:r>
          </a:p>
          <a:p>
            <a:r>
              <a:rPr lang="en-US" altLang="ko-KR" sz="6600" b="1" dirty="0">
                <a:solidFill>
                  <a:srgbClr val="232F3B"/>
                </a:solidFill>
                <a:latin typeface="함초롬바탕" panose="02030604000101010101" pitchFamily="18" charset="-127"/>
                <a:ea typeface="함초롬바탕" panose="02030604000101010101" pitchFamily="18" charset="-127"/>
                <a:cs typeface="함초롬바탕" panose="02030604000101010101" pitchFamily="18" charset="-127"/>
              </a:rPr>
              <a:t> You.</a:t>
            </a:r>
          </a:p>
        </p:txBody>
      </p:sp>
    </p:spTree>
    <p:extLst>
      <p:ext uri="{BB962C8B-B14F-4D97-AF65-F5344CB8AC3E}">
        <p14:creationId xmlns:p14="http://schemas.microsoft.com/office/powerpoint/2010/main" val="196599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50"/>
                                        <p:tgtEl>
                                          <p:spTgt spid="13"/>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50"/>
                                        <p:tgtEl>
                                          <p:spTgt spid="7"/>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250"/>
                                        <p:tgtEl>
                                          <p:spTgt spid="9"/>
                                        </p:tgtEl>
                                      </p:cBhvr>
                                    </p:animEffect>
                                  </p:childTnLst>
                                </p:cTn>
                              </p:par>
                            </p:childTnLst>
                          </p:cTn>
                        </p:par>
                        <p:par>
                          <p:cTn id="16" fill="hold">
                            <p:stCondLst>
                              <p:cond delay="750"/>
                            </p:stCondLst>
                            <p:childTnLst>
                              <p:par>
                                <p:cTn id="17" presetID="2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250"/>
                                        <p:tgtEl>
                                          <p:spTgt spid="10"/>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50"/>
                                        <p:tgtEl>
                                          <p:spTgt spid="11"/>
                                        </p:tgtEl>
                                      </p:cBhvr>
                                    </p:animEffect>
                                  </p:childTnLst>
                                </p:cTn>
                              </p:par>
                            </p:childTnLst>
                          </p:cTn>
                        </p:par>
                        <p:par>
                          <p:cTn id="24" fill="hold">
                            <p:stCondLst>
                              <p:cond delay="1250"/>
                            </p:stCondLst>
                            <p:childTnLst>
                              <p:par>
                                <p:cTn id="25" presetID="10" presetClass="entr" presetSubtype="0" fill="hold" grpId="0" nodeType="afterEffect">
                                  <p:stCondLst>
                                    <p:cond delay="5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par>
                          <p:cTn id="28" fill="hold">
                            <p:stCondLst>
                              <p:cond delay="2750"/>
                            </p:stCondLst>
                            <p:childTnLst>
                              <p:par>
                                <p:cTn id="29" presetID="10" presetClass="entr" presetSubtype="0" fill="hold" grpId="0" nodeType="afterEffect">
                                  <p:stCondLst>
                                    <p:cond delay="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1" fill="hold" nodeType="clickEffect">
                                  <p:stCondLst>
                                    <p:cond delay="0"/>
                                  </p:stCondLst>
                                  <p:childTnLst>
                                    <p:animEffect transition="out" filter="wipe(up)">
                                      <p:cBhvr>
                                        <p:cTn id="35" dur="250"/>
                                        <p:tgtEl>
                                          <p:spTgt spid="11"/>
                                        </p:tgtEl>
                                      </p:cBhvr>
                                    </p:animEffect>
                                    <p:set>
                                      <p:cBhvr>
                                        <p:cTn id="36" dur="1" fill="hold">
                                          <p:stCondLst>
                                            <p:cond delay="249"/>
                                          </p:stCondLst>
                                        </p:cTn>
                                        <p:tgtEl>
                                          <p:spTgt spid="11"/>
                                        </p:tgtEl>
                                        <p:attrNameLst>
                                          <p:attrName>style.visibility</p:attrName>
                                        </p:attrNameLst>
                                      </p:cBhvr>
                                      <p:to>
                                        <p:strVal val="hidden"/>
                                      </p:to>
                                    </p:set>
                                  </p:childTnLst>
                                </p:cTn>
                              </p:par>
                            </p:childTnLst>
                          </p:cTn>
                        </p:par>
                        <p:par>
                          <p:cTn id="37" fill="hold">
                            <p:stCondLst>
                              <p:cond delay="250"/>
                            </p:stCondLst>
                            <p:childTnLst>
                              <p:par>
                                <p:cTn id="38" presetID="22" presetClass="exit" presetSubtype="8" fill="hold" nodeType="afterEffect">
                                  <p:stCondLst>
                                    <p:cond delay="0"/>
                                  </p:stCondLst>
                                  <p:childTnLst>
                                    <p:animEffect transition="out" filter="wipe(left)">
                                      <p:cBhvr>
                                        <p:cTn id="39" dur="250"/>
                                        <p:tgtEl>
                                          <p:spTgt spid="10"/>
                                        </p:tgtEl>
                                      </p:cBhvr>
                                    </p:animEffect>
                                    <p:set>
                                      <p:cBhvr>
                                        <p:cTn id="40" dur="1" fill="hold">
                                          <p:stCondLst>
                                            <p:cond delay="249"/>
                                          </p:stCondLst>
                                        </p:cTn>
                                        <p:tgtEl>
                                          <p:spTgt spid="10"/>
                                        </p:tgtEl>
                                        <p:attrNameLst>
                                          <p:attrName>style.visibility</p:attrName>
                                        </p:attrNameLst>
                                      </p:cBhvr>
                                      <p:to>
                                        <p:strVal val="hidden"/>
                                      </p:to>
                                    </p:set>
                                  </p:childTnLst>
                                </p:cTn>
                              </p:par>
                            </p:childTnLst>
                          </p:cTn>
                        </p:par>
                        <p:par>
                          <p:cTn id="41" fill="hold">
                            <p:stCondLst>
                              <p:cond delay="500"/>
                            </p:stCondLst>
                            <p:childTnLst>
                              <p:par>
                                <p:cTn id="42" presetID="22" presetClass="exit" presetSubtype="4" fill="hold" nodeType="afterEffect">
                                  <p:stCondLst>
                                    <p:cond delay="0"/>
                                  </p:stCondLst>
                                  <p:childTnLst>
                                    <p:animEffect transition="out" filter="wipe(down)">
                                      <p:cBhvr>
                                        <p:cTn id="43" dur="250"/>
                                        <p:tgtEl>
                                          <p:spTgt spid="9"/>
                                        </p:tgtEl>
                                      </p:cBhvr>
                                    </p:animEffect>
                                    <p:set>
                                      <p:cBhvr>
                                        <p:cTn id="44" dur="1" fill="hold">
                                          <p:stCondLst>
                                            <p:cond delay="249"/>
                                          </p:stCondLst>
                                        </p:cTn>
                                        <p:tgtEl>
                                          <p:spTgt spid="9"/>
                                        </p:tgtEl>
                                        <p:attrNameLst>
                                          <p:attrName>style.visibility</p:attrName>
                                        </p:attrNameLst>
                                      </p:cBhvr>
                                      <p:to>
                                        <p:strVal val="hidden"/>
                                      </p:to>
                                    </p:set>
                                  </p:childTnLst>
                                </p:cTn>
                              </p:par>
                            </p:childTnLst>
                          </p:cTn>
                        </p:par>
                        <p:par>
                          <p:cTn id="45" fill="hold">
                            <p:stCondLst>
                              <p:cond delay="750"/>
                            </p:stCondLst>
                            <p:childTnLst>
                              <p:par>
                                <p:cTn id="46" presetID="22" presetClass="exit" presetSubtype="2" fill="hold" nodeType="afterEffect">
                                  <p:stCondLst>
                                    <p:cond delay="0"/>
                                  </p:stCondLst>
                                  <p:childTnLst>
                                    <p:animEffect transition="out" filter="wipe(right)">
                                      <p:cBhvr>
                                        <p:cTn id="47" dur="250"/>
                                        <p:tgtEl>
                                          <p:spTgt spid="7"/>
                                        </p:tgtEl>
                                      </p:cBhvr>
                                    </p:animEffect>
                                    <p:set>
                                      <p:cBhvr>
                                        <p:cTn id="48" dur="1" fill="hold">
                                          <p:stCondLst>
                                            <p:cond delay="249"/>
                                          </p:stCondLst>
                                        </p:cTn>
                                        <p:tgtEl>
                                          <p:spTgt spid="7"/>
                                        </p:tgtEl>
                                        <p:attrNameLst>
                                          <p:attrName>style.visibility</p:attrName>
                                        </p:attrNameLst>
                                      </p:cBhvr>
                                      <p:to>
                                        <p:strVal val="hidden"/>
                                      </p:to>
                                    </p:set>
                                  </p:childTnLst>
                                </p:cTn>
                              </p:par>
                            </p:childTnLst>
                          </p:cTn>
                        </p:par>
                        <p:par>
                          <p:cTn id="49" fill="hold">
                            <p:stCondLst>
                              <p:cond delay="1000"/>
                            </p:stCondLst>
                            <p:childTnLst>
                              <p:par>
                                <p:cTn id="50" presetID="22" presetClass="exit" presetSubtype="1" fill="hold" nodeType="afterEffect">
                                  <p:stCondLst>
                                    <p:cond delay="0"/>
                                  </p:stCondLst>
                                  <p:childTnLst>
                                    <p:animEffect transition="out" filter="wipe(up)">
                                      <p:cBhvr>
                                        <p:cTn id="51" dur="250"/>
                                        <p:tgtEl>
                                          <p:spTgt spid="13"/>
                                        </p:tgtEl>
                                      </p:cBhvr>
                                    </p:animEffect>
                                    <p:set>
                                      <p:cBhvr>
                                        <p:cTn id="52" dur="1" fill="hold">
                                          <p:stCondLst>
                                            <p:cond delay="249"/>
                                          </p:stCondLst>
                                        </p:cTn>
                                        <p:tgtEl>
                                          <p:spTgt spid="13"/>
                                        </p:tgtEl>
                                        <p:attrNameLst>
                                          <p:attrName>style.visibility</p:attrName>
                                        </p:attrNameLst>
                                      </p:cBhvr>
                                      <p:to>
                                        <p:strVal val="hidden"/>
                                      </p:to>
                                    </p:set>
                                  </p:childTnLst>
                                </p:cTn>
                              </p:par>
                            </p:childTnLst>
                          </p:cTn>
                        </p:par>
                        <p:par>
                          <p:cTn id="53" fill="hold">
                            <p:stCondLst>
                              <p:cond delay="1250"/>
                            </p:stCondLst>
                            <p:childTnLst>
                              <p:par>
                                <p:cTn id="54" presetID="10" presetClass="exit" presetSubtype="0" fill="hold" grpId="1" nodeType="after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8D1315-AC59-4153-A5F8-9CD0E087AC39}"/>
              </a:ext>
            </a:extLst>
          </p:cNvPr>
          <p:cNvSpPr txBox="1"/>
          <p:nvPr/>
        </p:nvSpPr>
        <p:spPr>
          <a:xfrm>
            <a:off x="12295096" y="2999147"/>
            <a:ext cx="2707936" cy="769441"/>
          </a:xfrm>
          <a:prstGeom prst="rect">
            <a:avLst/>
          </a:prstGeom>
          <a:noFill/>
        </p:spPr>
        <p:txBody>
          <a:bodyPr wrap="square" rtlCol="0">
            <a:spAutoFit/>
          </a:bodyPr>
          <a:lstStyle/>
          <a:p>
            <a:r>
              <a:rPr lang="en-US" sz="4400" b="1" dirty="0">
                <a:solidFill>
                  <a:srgbClr val="3B2E8A"/>
                </a:solidFill>
                <a:latin typeface="Century Gothic" panose="020B0502020202020204" pitchFamily="34" charset="0"/>
              </a:rPr>
              <a:t>Aging</a:t>
            </a:r>
          </a:p>
        </p:txBody>
      </p:sp>
      <p:sp>
        <p:nvSpPr>
          <p:cNvPr id="203" name="TextBox 202">
            <a:extLst>
              <a:ext uri="{FF2B5EF4-FFF2-40B4-BE49-F238E27FC236}">
                <a16:creationId xmlns:a16="http://schemas.microsoft.com/office/drawing/2014/main" id="{2B9C6598-0BAC-4860-9BC8-52DF9708ADDF}"/>
              </a:ext>
            </a:extLst>
          </p:cNvPr>
          <p:cNvSpPr txBox="1"/>
          <p:nvPr/>
        </p:nvSpPr>
        <p:spPr>
          <a:xfrm>
            <a:off x="12229608" y="2770547"/>
            <a:ext cx="3302625" cy="1446550"/>
          </a:xfrm>
          <a:prstGeom prst="rect">
            <a:avLst/>
          </a:prstGeom>
          <a:noFill/>
        </p:spPr>
        <p:txBody>
          <a:bodyPr wrap="square" rtlCol="0">
            <a:spAutoFit/>
          </a:bodyPr>
          <a:lstStyle/>
          <a:p>
            <a:pPr algn="ctr"/>
            <a:r>
              <a:rPr lang="en-US" sz="4400" b="1" dirty="0">
                <a:solidFill>
                  <a:srgbClr val="3B2E8A"/>
                </a:solidFill>
                <a:latin typeface="Century Gothic" panose="020B0502020202020204" pitchFamily="34" charset="0"/>
              </a:rPr>
              <a:t>Social </a:t>
            </a:r>
          </a:p>
          <a:p>
            <a:pPr algn="ctr"/>
            <a:r>
              <a:rPr lang="en-US" sz="4400" b="1" dirty="0">
                <a:solidFill>
                  <a:srgbClr val="3B2E8A"/>
                </a:solidFill>
                <a:latin typeface="Century Gothic" panose="020B0502020202020204" pitchFamily="34" charset="0"/>
              </a:rPr>
              <a:t>Anxiety</a:t>
            </a:r>
          </a:p>
        </p:txBody>
      </p:sp>
      <p:sp>
        <p:nvSpPr>
          <p:cNvPr id="204" name="TextBox 203">
            <a:extLst>
              <a:ext uri="{FF2B5EF4-FFF2-40B4-BE49-F238E27FC236}">
                <a16:creationId xmlns:a16="http://schemas.microsoft.com/office/drawing/2014/main" id="{F5B44607-CA71-4108-AF35-33A38B973556}"/>
              </a:ext>
            </a:extLst>
          </p:cNvPr>
          <p:cNvSpPr txBox="1"/>
          <p:nvPr/>
        </p:nvSpPr>
        <p:spPr>
          <a:xfrm>
            <a:off x="12295096" y="2988646"/>
            <a:ext cx="2707936" cy="769441"/>
          </a:xfrm>
          <a:prstGeom prst="rect">
            <a:avLst/>
          </a:prstGeom>
          <a:noFill/>
        </p:spPr>
        <p:txBody>
          <a:bodyPr wrap="square" rtlCol="0">
            <a:spAutoFit/>
          </a:bodyPr>
          <a:lstStyle/>
          <a:p>
            <a:r>
              <a:rPr lang="en-US" sz="4400" b="1" dirty="0">
                <a:solidFill>
                  <a:srgbClr val="3B2E8A"/>
                </a:solidFill>
                <a:latin typeface="Century Gothic" panose="020B0502020202020204" pitchFamily="34" charset="0"/>
              </a:rPr>
              <a:t>Fear</a:t>
            </a:r>
          </a:p>
        </p:txBody>
      </p:sp>
      <p:sp>
        <p:nvSpPr>
          <p:cNvPr id="210" name="직사각형 209">
            <a:extLst>
              <a:ext uri="{FF2B5EF4-FFF2-40B4-BE49-F238E27FC236}">
                <a16:creationId xmlns:a16="http://schemas.microsoft.com/office/drawing/2014/main" id="{60C3544A-3858-4648-98C9-3566B5211AD0}"/>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a:extLst>
              <a:ext uri="{FF2B5EF4-FFF2-40B4-BE49-F238E27FC236}">
                <a16:creationId xmlns:a16="http://schemas.microsoft.com/office/drawing/2014/main" id="{EB4A974D-E813-4212-861D-91944B46B51E}"/>
              </a:ext>
            </a:extLst>
          </p:cNvPr>
          <p:cNvSpPr/>
          <p:nvPr/>
        </p:nvSpPr>
        <p:spPr>
          <a:xfrm>
            <a:off x="10388599" y="2839054"/>
            <a:ext cx="1803399" cy="132694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7E51A3AC-8D30-4581-8DD7-74976CF7D0FD}"/>
              </a:ext>
            </a:extLst>
          </p:cNvPr>
          <p:cNvGrpSpPr/>
          <p:nvPr/>
        </p:nvGrpSpPr>
        <p:grpSpPr>
          <a:xfrm>
            <a:off x="1199929" y="598425"/>
            <a:ext cx="5641271" cy="5641271"/>
            <a:chOff x="659666" y="598425"/>
            <a:chExt cx="5641271" cy="5641271"/>
          </a:xfrm>
          <a:effectLst/>
        </p:grpSpPr>
        <p:grpSp>
          <p:nvGrpSpPr>
            <p:cNvPr id="53" name="Group 52">
              <a:extLst>
                <a:ext uri="{FF2B5EF4-FFF2-40B4-BE49-F238E27FC236}">
                  <a16:creationId xmlns:a16="http://schemas.microsoft.com/office/drawing/2014/main" id="{991AC262-9716-4414-B895-E4DA7A21C1C5}"/>
                </a:ext>
              </a:extLst>
            </p:cNvPr>
            <p:cNvGrpSpPr/>
            <p:nvPr/>
          </p:nvGrpSpPr>
          <p:grpSpPr>
            <a:xfrm>
              <a:off x="659666" y="598425"/>
              <a:ext cx="5641271" cy="5641271"/>
              <a:chOff x="1224922" y="598425"/>
              <a:chExt cx="5641271" cy="5641271"/>
            </a:xfrm>
          </p:grpSpPr>
          <p:sp>
            <p:nvSpPr>
              <p:cNvPr id="6" name="Rectangle 5">
                <a:extLst>
                  <a:ext uri="{FF2B5EF4-FFF2-40B4-BE49-F238E27FC236}">
                    <a16:creationId xmlns:a16="http://schemas.microsoft.com/office/drawing/2014/main" id="{CD6C4E4A-E712-41C4-8BD7-851BC1129879}"/>
                  </a:ext>
                </a:extLst>
              </p:cNvPr>
              <p:cNvSpPr/>
              <p:nvPr/>
            </p:nvSpPr>
            <p:spPr>
              <a:xfrm rot="2700000">
                <a:off x="3958590" y="598425"/>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0C67887-1461-41D9-97B1-C420F58099E8}"/>
                  </a:ext>
                </a:extLst>
              </p:cNvPr>
              <p:cNvSpPr/>
              <p:nvPr/>
            </p:nvSpPr>
            <p:spPr>
              <a:xfrm rot="2700000">
                <a:off x="3958590" y="6065762"/>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3350902-52CA-419B-AF1D-F38AE33A093C}"/>
                  </a:ext>
                </a:extLst>
              </p:cNvPr>
              <p:cNvSpPr/>
              <p:nvPr/>
            </p:nvSpPr>
            <p:spPr>
              <a:xfrm rot="3600000">
                <a:off x="4666115" y="691572"/>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CB4885-4CED-43DB-BF99-9618319762A5}"/>
                  </a:ext>
                </a:extLst>
              </p:cNvPr>
              <p:cNvSpPr/>
              <p:nvPr/>
            </p:nvSpPr>
            <p:spPr>
              <a:xfrm rot="3600000">
                <a:off x="3251065" y="5972615"/>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F41517B-D9B9-468D-B05A-0318386E78EB}"/>
                  </a:ext>
                </a:extLst>
              </p:cNvPr>
              <p:cNvSpPr/>
              <p:nvPr/>
            </p:nvSpPr>
            <p:spPr>
              <a:xfrm rot="4500000">
                <a:off x="5325424" y="964667"/>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245ADF-7664-4A2B-85EB-A9DFF9EF4AA3}"/>
                  </a:ext>
                </a:extLst>
              </p:cNvPr>
              <p:cNvSpPr/>
              <p:nvPr/>
            </p:nvSpPr>
            <p:spPr>
              <a:xfrm rot="4500000">
                <a:off x="2591756" y="5699520"/>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EA8A56-F0FF-40B6-8134-A2EF84973616}"/>
                  </a:ext>
                </a:extLst>
              </p:cNvPr>
              <p:cNvSpPr/>
              <p:nvPr/>
            </p:nvSpPr>
            <p:spPr>
              <a:xfrm rot="5400000">
                <a:off x="5891586" y="139909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D75FC2-F7E9-4D4D-9FB4-1F8C0E886870}"/>
                  </a:ext>
                </a:extLst>
              </p:cNvPr>
              <p:cNvSpPr/>
              <p:nvPr/>
            </p:nvSpPr>
            <p:spPr>
              <a:xfrm rot="5400000">
                <a:off x="2025594" y="526508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3037B79-FF6A-416A-961E-E40A96A1A97A}"/>
                  </a:ext>
                </a:extLst>
              </p:cNvPr>
              <p:cNvSpPr/>
              <p:nvPr/>
            </p:nvSpPr>
            <p:spPr>
              <a:xfrm rot="6300000">
                <a:off x="6326016" y="196525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3105D1F-DECC-46E5-BBBD-AC55B0823584}"/>
                  </a:ext>
                </a:extLst>
              </p:cNvPr>
              <p:cNvSpPr/>
              <p:nvPr/>
            </p:nvSpPr>
            <p:spPr>
              <a:xfrm rot="6300000">
                <a:off x="1591164" y="469892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8E7EBE3-7E40-42E5-A553-6A113BF3D7A6}"/>
                  </a:ext>
                </a:extLst>
              </p:cNvPr>
              <p:cNvSpPr/>
              <p:nvPr/>
            </p:nvSpPr>
            <p:spPr>
              <a:xfrm rot="7200000">
                <a:off x="6599111" y="262456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1E2DA96-3FD1-4E7E-B063-ED44E46F92E9}"/>
                  </a:ext>
                </a:extLst>
              </p:cNvPr>
              <p:cNvSpPr/>
              <p:nvPr/>
            </p:nvSpPr>
            <p:spPr>
              <a:xfrm rot="7200000">
                <a:off x="1318069" y="403961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A79BA0-AD14-4601-AF9F-DF4F417D9A89}"/>
                  </a:ext>
                </a:extLst>
              </p:cNvPr>
              <p:cNvSpPr/>
              <p:nvPr/>
            </p:nvSpPr>
            <p:spPr>
              <a:xfrm rot="8100000">
                <a:off x="6692259" y="3332094"/>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6BA47FB-A6D8-4B11-9CD1-5CB7A17C1EF8}"/>
                  </a:ext>
                </a:extLst>
              </p:cNvPr>
              <p:cNvSpPr/>
              <p:nvPr/>
            </p:nvSpPr>
            <p:spPr>
              <a:xfrm rot="8100000">
                <a:off x="1224922" y="3332094"/>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CC63048-5117-43BE-AF8A-F2E35B24F645}"/>
                  </a:ext>
                </a:extLst>
              </p:cNvPr>
              <p:cNvSpPr/>
              <p:nvPr/>
            </p:nvSpPr>
            <p:spPr>
              <a:xfrm rot="9000000">
                <a:off x="6599111" y="403961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F384C62-BA2B-4436-9AAE-616937EB76B7}"/>
                  </a:ext>
                </a:extLst>
              </p:cNvPr>
              <p:cNvSpPr/>
              <p:nvPr/>
            </p:nvSpPr>
            <p:spPr>
              <a:xfrm rot="9000000">
                <a:off x="1318069" y="262456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59778B3-21D4-419E-9CFF-26B8C203CCC3}"/>
                  </a:ext>
                </a:extLst>
              </p:cNvPr>
              <p:cNvSpPr/>
              <p:nvPr/>
            </p:nvSpPr>
            <p:spPr>
              <a:xfrm rot="9900000">
                <a:off x="6326016" y="469892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5B461A0-4C17-4BB7-BAF2-07508B63B6D0}"/>
                  </a:ext>
                </a:extLst>
              </p:cNvPr>
              <p:cNvSpPr/>
              <p:nvPr/>
            </p:nvSpPr>
            <p:spPr>
              <a:xfrm rot="9900000">
                <a:off x="1591164" y="196525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44B254D-4BA6-4FAE-B78C-48EF9AF181F0}"/>
                  </a:ext>
                </a:extLst>
              </p:cNvPr>
              <p:cNvSpPr/>
              <p:nvPr/>
            </p:nvSpPr>
            <p:spPr>
              <a:xfrm rot="10800000">
                <a:off x="5891586" y="526508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9C5F3A3-918C-485E-9126-80ED9D437032}"/>
                  </a:ext>
                </a:extLst>
              </p:cNvPr>
              <p:cNvSpPr/>
              <p:nvPr/>
            </p:nvSpPr>
            <p:spPr>
              <a:xfrm rot="10800000">
                <a:off x="2025594" y="139909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3A59EE9-CB46-4C47-A3D2-7599DFB2040E}"/>
                  </a:ext>
                </a:extLst>
              </p:cNvPr>
              <p:cNvSpPr/>
              <p:nvPr/>
            </p:nvSpPr>
            <p:spPr>
              <a:xfrm rot="11700000">
                <a:off x="5325424" y="5699520"/>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E3ABB18-67C8-4E10-9660-B246F371916B}"/>
                  </a:ext>
                </a:extLst>
              </p:cNvPr>
              <p:cNvSpPr/>
              <p:nvPr/>
            </p:nvSpPr>
            <p:spPr>
              <a:xfrm rot="11700000">
                <a:off x="2591756" y="964667"/>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8CC82E7-8A36-4941-A18E-FB3C9DFB68B5}"/>
                  </a:ext>
                </a:extLst>
              </p:cNvPr>
              <p:cNvSpPr/>
              <p:nvPr/>
            </p:nvSpPr>
            <p:spPr>
              <a:xfrm rot="12600000">
                <a:off x="4666115" y="5972615"/>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B032F6F-913C-45CB-9277-3D87DD21BA0E}"/>
                  </a:ext>
                </a:extLst>
              </p:cNvPr>
              <p:cNvSpPr/>
              <p:nvPr/>
            </p:nvSpPr>
            <p:spPr>
              <a:xfrm rot="12600000">
                <a:off x="3251065" y="691572"/>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Circle: Hollow 53">
              <a:extLst>
                <a:ext uri="{FF2B5EF4-FFF2-40B4-BE49-F238E27FC236}">
                  <a16:creationId xmlns:a16="http://schemas.microsoft.com/office/drawing/2014/main" id="{2DAB6D9C-DC4E-48FC-9383-17D84B61470E}"/>
                </a:ext>
              </a:extLst>
            </p:cNvPr>
            <p:cNvSpPr/>
            <p:nvPr/>
          </p:nvSpPr>
          <p:spPr>
            <a:xfrm>
              <a:off x="1041620" y="980379"/>
              <a:ext cx="4877362" cy="4877362"/>
            </a:xfrm>
            <a:prstGeom prst="donut">
              <a:avLst>
                <a:gd name="adj" fmla="val 120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2" name="Group 261">
            <a:extLst>
              <a:ext uri="{FF2B5EF4-FFF2-40B4-BE49-F238E27FC236}">
                <a16:creationId xmlns:a16="http://schemas.microsoft.com/office/drawing/2014/main" id="{8EF0485B-6316-47CB-BD53-A6B7F147B84F}"/>
              </a:ext>
            </a:extLst>
          </p:cNvPr>
          <p:cNvGrpSpPr/>
          <p:nvPr/>
        </p:nvGrpSpPr>
        <p:grpSpPr>
          <a:xfrm>
            <a:off x="1794908" y="1193405"/>
            <a:ext cx="4451312" cy="4451310"/>
            <a:chOff x="2154470" y="585173"/>
            <a:chExt cx="5641271" cy="5641271"/>
          </a:xfrm>
          <a:effectLst/>
        </p:grpSpPr>
        <p:grpSp>
          <p:nvGrpSpPr>
            <p:cNvPr id="263" name="Group 262">
              <a:extLst>
                <a:ext uri="{FF2B5EF4-FFF2-40B4-BE49-F238E27FC236}">
                  <a16:creationId xmlns:a16="http://schemas.microsoft.com/office/drawing/2014/main" id="{AC2DE40F-5C83-47EE-83FE-3C4EFFC5AC39}"/>
                </a:ext>
              </a:extLst>
            </p:cNvPr>
            <p:cNvGrpSpPr/>
            <p:nvPr/>
          </p:nvGrpSpPr>
          <p:grpSpPr>
            <a:xfrm>
              <a:off x="2154470" y="585173"/>
              <a:ext cx="5641271" cy="5641271"/>
              <a:chOff x="3267320" y="598425"/>
              <a:chExt cx="5641271" cy="5641271"/>
            </a:xfrm>
          </p:grpSpPr>
          <p:grpSp>
            <p:nvGrpSpPr>
              <p:cNvPr id="266" name="Group 265">
                <a:extLst>
                  <a:ext uri="{FF2B5EF4-FFF2-40B4-BE49-F238E27FC236}">
                    <a16:creationId xmlns:a16="http://schemas.microsoft.com/office/drawing/2014/main" id="{28D561E5-258A-4123-ACAB-EFF3AF49D376}"/>
                  </a:ext>
                </a:extLst>
              </p:cNvPr>
              <p:cNvGrpSpPr/>
              <p:nvPr/>
            </p:nvGrpSpPr>
            <p:grpSpPr>
              <a:xfrm>
                <a:off x="3267320" y="598425"/>
                <a:ext cx="5641271" cy="5641271"/>
                <a:chOff x="1224922" y="598425"/>
                <a:chExt cx="5641271" cy="5641271"/>
              </a:xfrm>
            </p:grpSpPr>
            <p:sp>
              <p:nvSpPr>
                <p:cNvPr id="292" name="Rectangle 80">
                  <a:extLst>
                    <a:ext uri="{FF2B5EF4-FFF2-40B4-BE49-F238E27FC236}">
                      <a16:creationId xmlns:a16="http://schemas.microsoft.com/office/drawing/2014/main" id="{EE683968-58D8-4CDE-8C6E-C776B1A79A12}"/>
                    </a:ext>
                  </a:extLst>
                </p:cNvPr>
                <p:cNvSpPr/>
                <p:nvPr/>
              </p:nvSpPr>
              <p:spPr>
                <a:xfrm rot="2700000">
                  <a:off x="3958590" y="598425"/>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81">
                  <a:extLst>
                    <a:ext uri="{FF2B5EF4-FFF2-40B4-BE49-F238E27FC236}">
                      <a16:creationId xmlns:a16="http://schemas.microsoft.com/office/drawing/2014/main" id="{E50FF7FD-AF1E-43AC-AF82-54551E787F41}"/>
                    </a:ext>
                  </a:extLst>
                </p:cNvPr>
                <p:cNvSpPr/>
                <p:nvPr/>
              </p:nvSpPr>
              <p:spPr>
                <a:xfrm rot="2700000">
                  <a:off x="3958590" y="6065762"/>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82">
                  <a:extLst>
                    <a:ext uri="{FF2B5EF4-FFF2-40B4-BE49-F238E27FC236}">
                      <a16:creationId xmlns:a16="http://schemas.microsoft.com/office/drawing/2014/main" id="{4103FBED-7F78-4FCE-8A6D-E74A55AE24E7}"/>
                    </a:ext>
                  </a:extLst>
                </p:cNvPr>
                <p:cNvSpPr/>
                <p:nvPr/>
              </p:nvSpPr>
              <p:spPr>
                <a:xfrm rot="3600000">
                  <a:off x="4666115" y="691572"/>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83">
                  <a:extLst>
                    <a:ext uri="{FF2B5EF4-FFF2-40B4-BE49-F238E27FC236}">
                      <a16:creationId xmlns:a16="http://schemas.microsoft.com/office/drawing/2014/main" id="{8A2A6440-B405-409D-A82A-52AA6AC13E9D}"/>
                    </a:ext>
                  </a:extLst>
                </p:cNvPr>
                <p:cNvSpPr/>
                <p:nvPr/>
              </p:nvSpPr>
              <p:spPr>
                <a:xfrm rot="3600000">
                  <a:off x="3251065" y="5972615"/>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84">
                  <a:extLst>
                    <a:ext uri="{FF2B5EF4-FFF2-40B4-BE49-F238E27FC236}">
                      <a16:creationId xmlns:a16="http://schemas.microsoft.com/office/drawing/2014/main" id="{EC860494-78B1-400C-8BA0-1151E41F455D}"/>
                    </a:ext>
                  </a:extLst>
                </p:cNvPr>
                <p:cNvSpPr/>
                <p:nvPr/>
              </p:nvSpPr>
              <p:spPr>
                <a:xfrm rot="4500000">
                  <a:off x="5325424" y="964667"/>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85">
                  <a:extLst>
                    <a:ext uri="{FF2B5EF4-FFF2-40B4-BE49-F238E27FC236}">
                      <a16:creationId xmlns:a16="http://schemas.microsoft.com/office/drawing/2014/main" id="{66434C06-0653-4A24-9BD3-8C8CD6FE85B7}"/>
                    </a:ext>
                  </a:extLst>
                </p:cNvPr>
                <p:cNvSpPr/>
                <p:nvPr/>
              </p:nvSpPr>
              <p:spPr>
                <a:xfrm rot="4500000">
                  <a:off x="2591756" y="5699520"/>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86">
                  <a:extLst>
                    <a:ext uri="{FF2B5EF4-FFF2-40B4-BE49-F238E27FC236}">
                      <a16:creationId xmlns:a16="http://schemas.microsoft.com/office/drawing/2014/main" id="{39D6C104-41E3-47AA-8FCB-077F34FB1F8A}"/>
                    </a:ext>
                  </a:extLst>
                </p:cNvPr>
                <p:cNvSpPr/>
                <p:nvPr/>
              </p:nvSpPr>
              <p:spPr>
                <a:xfrm rot="5400000">
                  <a:off x="5891586" y="1399098"/>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87">
                  <a:extLst>
                    <a:ext uri="{FF2B5EF4-FFF2-40B4-BE49-F238E27FC236}">
                      <a16:creationId xmlns:a16="http://schemas.microsoft.com/office/drawing/2014/main" id="{AD8AD4A8-C588-4168-8693-F0E358BEAFA4}"/>
                    </a:ext>
                  </a:extLst>
                </p:cNvPr>
                <p:cNvSpPr/>
                <p:nvPr/>
              </p:nvSpPr>
              <p:spPr>
                <a:xfrm rot="5400000">
                  <a:off x="2025594" y="5265089"/>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88">
                  <a:extLst>
                    <a:ext uri="{FF2B5EF4-FFF2-40B4-BE49-F238E27FC236}">
                      <a16:creationId xmlns:a16="http://schemas.microsoft.com/office/drawing/2014/main" id="{CD6B9561-4F74-4D55-AE75-4EA034B80A59}"/>
                    </a:ext>
                  </a:extLst>
                </p:cNvPr>
                <p:cNvSpPr/>
                <p:nvPr/>
              </p:nvSpPr>
              <p:spPr>
                <a:xfrm rot="6300000">
                  <a:off x="6326016" y="1965259"/>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89">
                  <a:extLst>
                    <a:ext uri="{FF2B5EF4-FFF2-40B4-BE49-F238E27FC236}">
                      <a16:creationId xmlns:a16="http://schemas.microsoft.com/office/drawing/2014/main" id="{064E8FDA-845B-42C5-B559-3A742E7FAC71}"/>
                    </a:ext>
                  </a:extLst>
                </p:cNvPr>
                <p:cNvSpPr/>
                <p:nvPr/>
              </p:nvSpPr>
              <p:spPr>
                <a:xfrm rot="6300000">
                  <a:off x="1591164" y="4698928"/>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90">
                  <a:extLst>
                    <a:ext uri="{FF2B5EF4-FFF2-40B4-BE49-F238E27FC236}">
                      <a16:creationId xmlns:a16="http://schemas.microsoft.com/office/drawing/2014/main" id="{DADAC996-3936-4CDF-A6CB-3CDDC773127C}"/>
                    </a:ext>
                  </a:extLst>
                </p:cNvPr>
                <p:cNvSpPr/>
                <p:nvPr/>
              </p:nvSpPr>
              <p:spPr>
                <a:xfrm rot="7200000">
                  <a:off x="6599111" y="2624568"/>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91">
                  <a:extLst>
                    <a:ext uri="{FF2B5EF4-FFF2-40B4-BE49-F238E27FC236}">
                      <a16:creationId xmlns:a16="http://schemas.microsoft.com/office/drawing/2014/main" id="{DEB43521-0BEC-4EB1-B13A-94BBAF89C61E}"/>
                    </a:ext>
                  </a:extLst>
                </p:cNvPr>
                <p:cNvSpPr/>
                <p:nvPr/>
              </p:nvSpPr>
              <p:spPr>
                <a:xfrm rot="7200000">
                  <a:off x="1318069" y="4039619"/>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92">
                  <a:extLst>
                    <a:ext uri="{FF2B5EF4-FFF2-40B4-BE49-F238E27FC236}">
                      <a16:creationId xmlns:a16="http://schemas.microsoft.com/office/drawing/2014/main" id="{F3244BEC-CD1E-422E-B30B-24E1261C9368}"/>
                    </a:ext>
                  </a:extLst>
                </p:cNvPr>
                <p:cNvSpPr/>
                <p:nvPr/>
              </p:nvSpPr>
              <p:spPr>
                <a:xfrm rot="8100000">
                  <a:off x="6692259" y="3332094"/>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93">
                  <a:extLst>
                    <a:ext uri="{FF2B5EF4-FFF2-40B4-BE49-F238E27FC236}">
                      <a16:creationId xmlns:a16="http://schemas.microsoft.com/office/drawing/2014/main" id="{12C6BC75-9263-4940-AB54-90D513C072DB}"/>
                    </a:ext>
                  </a:extLst>
                </p:cNvPr>
                <p:cNvSpPr/>
                <p:nvPr/>
              </p:nvSpPr>
              <p:spPr>
                <a:xfrm rot="8100000">
                  <a:off x="1224922" y="3332094"/>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94">
                  <a:extLst>
                    <a:ext uri="{FF2B5EF4-FFF2-40B4-BE49-F238E27FC236}">
                      <a16:creationId xmlns:a16="http://schemas.microsoft.com/office/drawing/2014/main" id="{8C376E36-B160-4324-AC54-B9FBDEADB83F}"/>
                    </a:ext>
                  </a:extLst>
                </p:cNvPr>
                <p:cNvSpPr/>
                <p:nvPr/>
              </p:nvSpPr>
              <p:spPr>
                <a:xfrm rot="9000000">
                  <a:off x="6599111" y="4039619"/>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95">
                  <a:extLst>
                    <a:ext uri="{FF2B5EF4-FFF2-40B4-BE49-F238E27FC236}">
                      <a16:creationId xmlns:a16="http://schemas.microsoft.com/office/drawing/2014/main" id="{B8EAA488-3E51-4C2E-8EAD-462CD3D15D22}"/>
                    </a:ext>
                  </a:extLst>
                </p:cNvPr>
                <p:cNvSpPr/>
                <p:nvPr/>
              </p:nvSpPr>
              <p:spPr>
                <a:xfrm rot="9000000">
                  <a:off x="1318069" y="2624568"/>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96">
                  <a:extLst>
                    <a:ext uri="{FF2B5EF4-FFF2-40B4-BE49-F238E27FC236}">
                      <a16:creationId xmlns:a16="http://schemas.microsoft.com/office/drawing/2014/main" id="{983F5CFD-7937-47E0-BB9B-B8282B28B064}"/>
                    </a:ext>
                  </a:extLst>
                </p:cNvPr>
                <p:cNvSpPr/>
                <p:nvPr/>
              </p:nvSpPr>
              <p:spPr>
                <a:xfrm rot="9900000">
                  <a:off x="6326016" y="4698928"/>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97">
                  <a:extLst>
                    <a:ext uri="{FF2B5EF4-FFF2-40B4-BE49-F238E27FC236}">
                      <a16:creationId xmlns:a16="http://schemas.microsoft.com/office/drawing/2014/main" id="{7A724156-94FD-40B7-935C-3866E9C694CF}"/>
                    </a:ext>
                  </a:extLst>
                </p:cNvPr>
                <p:cNvSpPr/>
                <p:nvPr/>
              </p:nvSpPr>
              <p:spPr>
                <a:xfrm rot="9900000">
                  <a:off x="1591164" y="1965259"/>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98">
                  <a:extLst>
                    <a:ext uri="{FF2B5EF4-FFF2-40B4-BE49-F238E27FC236}">
                      <a16:creationId xmlns:a16="http://schemas.microsoft.com/office/drawing/2014/main" id="{1FDB25A4-A63A-42D8-9C45-E14CEC570E31}"/>
                    </a:ext>
                  </a:extLst>
                </p:cNvPr>
                <p:cNvSpPr/>
                <p:nvPr/>
              </p:nvSpPr>
              <p:spPr>
                <a:xfrm rot="10800000">
                  <a:off x="5891586" y="5265089"/>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99">
                  <a:extLst>
                    <a:ext uri="{FF2B5EF4-FFF2-40B4-BE49-F238E27FC236}">
                      <a16:creationId xmlns:a16="http://schemas.microsoft.com/office/drawing/2014/main" id="{88E075F3-AE03-4D73-AD08-C2F7B816408F}"/>
                    </a:ext>
                  </a:extLst>
                </p:cNvPr>
                <p:cNvSpPr/>
                <p:nvPr/>
              </p:nvSpPr>
              <p:spPr>
                <a:xfrm rot="10800000">
                  <a:off x="2025594" y="1399098"/>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100">
                  <a:extLst>
                    <a:ext uri="{FF2B5EF4-FFF2-40B4-BE49-F238E27FC236}">
                      <a16:creationId xmlns:a16="http://schemas.microsoft.com/office/drawing/2014/main" id="{1C08D680-0C06-4EFA-8E25-721DF825184F}"/>
                    </a:ext>
                  </a:extLst>
                </p:cNvPr>
                <p:cNvSpPr/>
                <p:nvPr/>
              </p:nvSpPr>
              <p:spPr>
                <a:xfrm rot="11700000">
                  <a:off x="5325424" y="5699520"/>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101">
                  <a:extLst>
                    <a:ext uri="{FF2B5EF4-FFF2-40B4-BE49-F238E27FC236}">
                      <a16:creationId xmlns:a16="http://schemas.microsoft.com/office/drawing/2014/main" id="{C57ABF66-C507-4306-9766-DEA076E6FCF2}"/>
                    </a:ext>
                  </a:extLst>
                </p:cNvPr>
                <p:cNvSpPr/>
                <p:nvPr/>
              </p:nvSpPr>
              <p:spPr>
                <a:xfrm rot="11700000">
                  <a:off x="2591756" y="964667"/>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102">
                  <a:extLst>
                    <a:ext uri="{FF2B5EF4-FFF2-40B4-BE49-F238E27FC236}">
                      <a16:creationId xmlns:a16="http://schemas.microsoft.com/office/drawing/2014/main" id="{B4E2C5E9-5B21-4452-B65A-E396DB498033}"/>
                    </a:ext>
                  </a:extLst>
                </p:cNvPr>
                <p:cNvSpPr/>
                <p:nvPr/>
              </p:nvSpPr>
              <p:spPr>
                <a:xfrm rot="12600000">
                  <a:off x="4666115" y="5972615"/>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103">
                  <a:extLst>
                    <a:ext uri="{FF2B5EF4-FFF2-40B4-BE49-F238E27FC236}">
                      <a16:creationId xmlns:a16="http://schemas.microsoft.com/office/drawing/2014/main" id="{D2960129-B074-40EB-B1A1-1CFAFE6F7C23}"/>
                    </a:ext>
                  </a:extLst>
                </p:cNvPr>
                <p:cNvSpPr/>
                <p:nvPr/>
              </p:nvSpPr>
              <p:spPr>
                <a:xfrm rot="12600000">
                  <a:off x="3251065" y="691572"/>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66">
                <a:extLst>
                  <a:ext uri="{FF2B5EF4-FFF2-40B4-BE49-F238E27FC236}">
                    <a16:creationId xmlns:a16="http://schemas.microsoft.com/office/drawing/2014/main" id="{0C15E60E-39C6-4684-AE42-9A077E931443}"/>
                  </a:ext>
                </a:extLst>
              </p:cNvPr>
              <p:cNvGrpSpPr/>
              <p:nvPr/>
            </p:nvGrpSpPr>
            <p:grpSpPr>
              <a:xfrm>
                <a:off x="3328637" y="659745"/>
                <a:ext cx="5518640" cy="5518638"/>
                <a:chOff x="3477279" y="808386"/>
                <a:chExt cx="5221355" cy="5221355"/>
              </a:xfrm>
            </p:grpSpPr>
            <p:sp>
              <p:nvSpPr>
                <p:cNvPr id="268" name="Freeform: Shape 267">
                  <a:extLst>
                    <a:ext uri="{FF2B5EF4-FFF2-40B4-BE49-F238E27FC236}">
                      <a16:creationId xmlns:a16="http://schemas.microsoft.com/office/drawing/2014/main" id="{AF3D4EBF-7670-498B-A909-C78B155648D5}"/>
                    </a:ext>
                  </a:extLst>
                </p:cNvPr>
                <p:cNvSpPr/>
                <p:nvPr/>
              </p:nvSpPr>
              <p:spPr>
                <a:xfrm>
                  <a:off x="6065098" y="808386"/>
                  <a:ext cx="45718" cy="353859"/>
                </a:xfrm>
                <a:custGeom>
                  <a:avLst/>
                  <a:gdLst>
                    <a:gd name="connsiteX0" fmla="*/ 0 w 45718"/>
                    <a:gd name="connsiteY0" fmla="*/ 0 h 353859"/>
                    <a:gd name="connsiteX1" fmla="*/ 45718 w 45718"/>
                    <a:gd name="connsiteY1" fmla="*/ 0 h 353859"/>
                    <a:gd name="connsiteX2" fmla="*/ 45718 w 45718"/>
                    <a:gd name="connsiteY2" fmla="*/ 353576 h 353859"/>
                    <a:gd name="connsiteX3" fmla="*/ 25658 w 45718"/>
                    <a:gd name="connsiteY3" fmla="*/ 352563 h 353859"/>
                    <a:gd name="connsiteX4" fmla="*/ 0 w 45718"/>
                    <a:gd name="connsiteY4" fmla="*/ 353859 h 353859"/>
                    <a:gd name="connsiteX5" fmla="*/ 0 w 45718"/>
                    <a:gd name="connsiteY5" fmla="*/ 0 h 35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8" h="353859">
                      <a:moveTo>
                        <a:pt x="0" y="0"/>
                      </a:moveTo>
                      <a:lnTo>
                        <a:pt x="45718" y="0"/>
                      </a:lnTo>
                      <a:lnTo>
                        <a:pt x="45718" y="353576"/>
                      </a:lnTo>
                      <a:lnTo>
                        <a:pt x="25658" y="352563"/>
                      </a:lnTo>
                      <a:lnTo>
                        <a:pt x="0" y="353859"/>
                      </a:ln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9" name="Freeform: Shape 268">
                  <a:extLst>
                    <a:ext uri="{FF2B5EF4-FFF2-40B4-BE49-F238E27FC236}">
                      <a16:creationId xmlns:a16="http://schemas.microsoft.com/office/drawing/2014/main" id="{53F081AF-D26A-45A6-8A8A-A2BE1EA111B3}"/>
                    </a:ext>
                  </a:extLst>
                </p:cNvPr>
                <p:cNvSpPr/>
                <p:nvPr/>
              </p:nvSpPr>
              <p:spPr>
                <a:xfrm>
                  <a:off x="5390183" y="891424"/>
                  <a:ext cx="136202" cy="354886"/>
                </a:xfrm>
                <a:custGeom>
                  <a:avLst/>
                  <a:gdLst>
                    <a:gd name="connsiteX0" fmla="*/ 44161 w 136202"/>
                    <a:gd name="connsiteY0" fmla="*/ 0 h 354886"/>
                    <a:gd name="connsiteX1" fmla="*/ 136202 w 136202"/>
                    <a:gd name="connsiteY1" fmla="*/ 343500 h 354886"/>
                    <a:gd name="connsiteX2" fmla="*/ 91921 w 136202"/>
                    <a:gd name="connsiteY2" fmla="*/ 354886 h 354886"/>
                    <a:gd name="connsiteX3" fmla="*/ 0 w 136202"/>
                    <a:gd name="connsiteY3" fmla="*/ 11833 h 354886"/>
                    <a:gd name="connsiteX4" fmla="*/ 44161 w 136202"/>
                    <a:gd name="connsiteY4" fmla="*/ 0 h 35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2" h="354886">
                      <a:moveTo>
                        <a:pt x="44161" y="0"/>
                      </a:moveTo>
                      <a:lnTo>
                        <a:pt x="136202" y="343500"/>
                      </a:lnTo>
                      <a:lnTo>
                        <a:pt x="91921" y="354886"/>
                      </a:lnTo>
                      <a:lnTo>
                        <a:pt x="0" y="11833"/>
                      </a:lnTo>
                      <a:lnTo>
                        <a:pt x="44161"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0" name="Freeform: Shape 269">
                  <a:extLst>
                    <a:ext uri="{FF2B5EF4-FFF2-40B4-BE49-F238E27FC236}">
                      <a16:creationId xmlns:a16="http://schemas.microsoft.com/office/drawing/2014/main" id="{F459A4EE-F7CF-449E-A108-282D2EFCF7DD}"/>
                    </a:ext>
                  </a:extLst>
                </p:cNvPr>
                <p:cNvSpPr/>
                <p:nvPr/>
              </p:nvSpPr>
              <p:spPr>
                <a:xfrm>
                  <a:off x="6649891" y="891425"/>
                  <a:ext cx="135841" cy="353538"/>
                </a:xfrm>
                <a:custGeom>
                  <a:avLst/>
                  <a:gdLst>
                    <a:gd name="connsiteX0" fmla="*/ 91679 w 135841"/>
                    <a:gd name="connsiteY0" fmla="*/ 0 h 353538"/>
                    <a:gd name="connsiteX1" fmla="*/ 135841 w 135841"/>
                    <a:gd name="connsiteY1" fmla="*/ 11833 h 353538"/>
                    <a:gd name="connsiteX2" fmla="*/ 44281 w 135841"/>
                    <a:gd name="connsiteY2" fmla="*/ 353538 h 353538"/>
                    <a:gd name="connsiteX3" fmla="*/ 0 w 135841"/>
                    <a:gd name="connsiteY3" fmla="*/ 342153 h 353538"/>
                    <a:gd name="connsiteX4" fmla="*/ 91679 w 135841"/>
                    <a:gd name="connsiteY4" fmla="*/ 0 h 35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41" h="353538">
                      <a:moveTo>
                        <a:pt x="91679" y="0"/>
                      </a:moveTo>
                      <a:lnTo>
                        <a:pt x="135841" y="11833"/>
                      </a:lnTo>
                      <a:lnTo>
                        <a:pt x="44281" y="353538"/>
                      </a:lnTo>
                      <a:lnTo>
                        <a:pt x="0" y="342153"/>
                      </a:lnTo>
                      <a:lnTo>
                        <a:pt x="91679"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1" name="Freeform: Shape 270">
                  <a:extLst>
                    <a:ext uri="{FF2B5EF4-FFF2-40B4-BE49-F238E27FC236}">
                      <a16:creationId xmlns:a16="http://schemas.microsoft.com/office/drawing/2014/main" id="{6A45962C-B110-441B-9D03-7618358FD5A4}"/>
                    </a:ext>
                  </a:extLst>
                </p:cNvPr>
                <p:cNvSpPr/>
                <p:nvPr/>
              </p:nvSpPr>
              <p:spPr>
                <a:xfrm>
                  <a:off x="4762821" y="1146720"/>
                  <a:ext cx="217217" cy="331395"/>
                </a:xfrm>
                <a:custGeom>
                  <a:avLst/>
                  <a:gdLst>
                    <a:gd name="connsiteX0" fmla="*/ 39595 w 217217"/>
                    <a:gd name="connsiteY0" fmla="*/ 0 h 331395"/>
                    <a:gd name="connsiteX1" fmla="*/ 217217 w 217217"/>
                    <a:gd name="connsiteY1" fmla="*/ 307651 h 331395"/>
                    <a:gd name="connsiteX2" fmla="*/ 178133 w 217217"/>
                    <a:gd name="connsiteY2" fmla="*/ 331395 h 331395"/>
                    <a:gd name="connsiteX3" fmla="*/ 0 w 217217"/>
                    <a:gd name="connsiteY3" fmla="*/ 22860 h 331395"/>
                    <a:gd name="connsiteX4" fmla="*/ 39595 w 217217"/>
                    <a:gd name="connsiteY4" fmla="*/ 0 h 33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17" h="331395">
                      <a:moveTo>
                        <a:pt x="39595" y="0"/>
                      </a:moveTo>
                      <a:lnTo>
                        <a:pt x="217217" y="307651"/>
                      </a:lnTo>
                      <a:lnTo>
                        <a:pt x="178133" y="331395"/>
                      </a:lnTo>
                      <a:lnTo>
                        <a:pt x="0" y="22860"/>
                      </a:lnTo>
                      <a:lnTo>
                        <a:pt x="39595"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2" name="Freeform: Shape 271">
                  <a:extLst>
                    <a:ext uri="{FF2B5EF4-FFF2-40B4-BE49-F238E27FC236}">
                      <a16:creationId xmlns:a16="http://schemas.microsoft.com/office/drawing/2014/main" id="{A945B6E0-C3D1-4690-9959-8F4CEFEB91E4}"/>
                    </a:ext>
                  </a:extLst>
                </p:cNvPr>
                <p:cNvSpPr/>
                <p:nvPr/>
              </p:nvSpPr>
              <p:spPr>
                <a:xfrm>
                  <a:off x="7197332" y="1146719"/>
                  <a:ext cx="215761" cy="328876"/>
                </a:xfrm>
                <a:custGeom>
                  <a:avLst/>
                  <a:gdLst>
                    <a:gd name="connsiteX0" fmla="*/ 176169 w 215761"/>
                    <a:gd name="connsiteY0" fmla="*/ 0 h 328876"/>
                    <a:gd name="connsiteX1" fmla="*/ 215761 w 215761"/>
                    <a:gd name="connsiteY1" fmla="*/ 22859 h 328876"/>
                    <a:gd name="connsiteX2" fmla="*/ 39082 w 215761"/>
                    <a:gd name="connsiteY2" fmla="*/ 328876 h 328876"/>
                    <a:gd name="connsiteX3" fmla="*/ 0 w 215761"/>
                    <a:gd name="connsiteY3" fmla="*/ 305133 h 328876"/>
                    <a:gd name="connsiteX4" fmla="*/ 176169 w 215761"/>
                    <a:gd name="connsiteY4" fmla="*/ 0 h 328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61" h="328876">
                      <a:moveTo>
                        <a:pt x="176169" y="0"/>
                      </a:moveTo>
                      <a:lnTo>
                        <a:pt x="215761" y="22859"/>
                      </a:lnTo>
                      <a:lnTo>
                        <a:pt x="39082" y="328876"/>
                      </a:lnTo>
                      <a:lnTo>
                        <a:pt x="0" y="305133"/>
                      </a:lnTo>
                      <a:lnTo>
                        <a:pt x="176169"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Freeform: Shape 272">
                  <a:extLst>
                    <a:ext uri="{FF2B5EF4-FFF2-40B4-BE49-F238E27FC236}">
                      <a16:creationId xmlns:a16="http://schemas.microsoft.com/office/drawing/2014/main" id="{3F5944D1-E7B1-472A-82C7-CFA13ACA7BFB}"/>
                    </a:ext>
                  </a:extLst>
                </p:cNvPr>
                <p:cNvSpPr/>
                <p:nvPr/>
              </p:nvSpPr>
              <p:spPr>
                <a:xfrm>
                  <a:off x="4225764" y="1556870"/>
                  <a:ext cx="283734" cy="283868"/>
                </a:xfrm>
                <a:custGeom>
                  <a:avLst/>
                  <a:gdLst>
                    <a:gd name="connsiteX0" fmla="*/ 32328 w 283734"/>
                    <a:gd name="connsiteY0" fmla="*/ 0 h 283868"/>
                    <a:gd name="connsiteX1" fmla="*/ 283734 w 283734"/>
                    <a:gd name="connsiteY1" fmla="*/ 251406 h 283868"/>
                    <a:gd name="connsiteX2" fmla="*/ 268266 w 283734"/>
                    <a:gd name="connsiteY2" fmla="*/ 265464 h 283868"/>
                    <a:gd name="connsiteX3" fmla="*/ 251540 w 283734"/>
                    <a:gd name="connsiteY3" fmla="*/ 283868 h 283868"/>
                    <a:gd name="connsiteX4" fmla="*/ 0 w 283734"/>
                    <a:gd name="connsiteY4" fmla="*/ 32328 h 283868"/>
                    <a:gd name="connsiteX5" fmla="*/ 32328 w 283734"/>
                    <a:gd name="connsiteY5" fmla="*/ 0 h 2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34" h="283868">
                      <a:moveTo>
                        <a:pt x="32328" y="0"/>
                      </a:moveTo>
                      <a:lnTo>
                        <a:pt x="283734" y="251406"/>
                      </a:lnTo>
                      <a:lnTo>
                        <a:pt x="268266" y="265464"/>
                      </a:lnTo>
                      <a:lnTo>
                        <a:pt x="251540" y="283868"/>
                      </a:lnTo>
                      <a:lnTo>
                        <a:pt x="0" y="32328"/>
                      </a:lnTo>
                      <a:lnTo>
                        <a:pt x="32328"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4" name="Freeform: Shape 273">
                  <a:extLst>
                    <a:ext uri="{FF2B5EF4-FFF2-40B4-BE49-F238E27FC236}">
                      <a16:creationId xmlns:a16="http://schemas.microsoft.com/office/drawing/2014/main" id="{42E93AAD-2A4B-4E75-A280-48E9BDAF9C6D}"/>
                    </a:ext>
                  </a:extLst>
                </p:cNvPr>
                <p:cNvSpPr/>
                <p:nvPr/>
              </p:nvSpPr>
              <p:spPr>
                <a:xfrm>
                  <a:off x="7669082" y="1556870"/>
                  <a:ext cx="281068" cy="280936"/>
                </a:xfrm>
                <a:custGeom>
                  <a:avLst/>
                  <a:gdLst>
                    <a:gd name="connsiteX0" fmla="*/ 248740 w 281068"/>
                    <a:gd name="connsiteY0" fmla="*/ 0 h 280936"/>
                    <a:gd name="connsiteX1" fmla="*/ 281068 w 281068"/>
                    <a:gd name="connsiteY1" fmla="*/ 32329 h 280936"/>
                    <a:gd name="connsiteX2" fmla="*/ 32462 w 281068"/>
                    <a:gd name="connsiteY2" fmla="*/ 280936 h 280936"/>
                    <a:gd name="connsiteX3" fmla="*/ 18400 w 281068"/>
                    <a:gd name="connsiteY3" fmla="*/ 265464 h 280936"/>
                    <a:gd name="connsiteX4" fmla="*/ 0 w 281068"/>
                    <a:gd name="connsiteY4" fmla="*/ 248741 h 280936"/>
                    <a:gd name="connsiteX5" fmla="*/ 248740 w 281068"/>
                    <a:gd name="connsiteY5" fmla="*/ 0 h 28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068" h="280936">
                      <a:moveTo>
                        <a:pt x="248740" y="0"/>
                      </a:moveTo>
                      <a:lnTo>
                        <a:pt x="281068" y="32329"/>
                      </a:lnTo>
                      <a:lnTo>
                        <a:pt x="32462" y="280936"/>
                      </a:lnTo>
                      <a:lnTo>
                        <a:pt x="18400" y="265464"/>
                      </a:lnTo>
                      <a:lnTo>
                        <a:pt x="0" y="248741"/>
                      </a:lnTo>
                      <a:lnTo>
                        <a:pt x="24874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Freeform: Shape 274">
                  <a:extLst>
                    <a:ext uri="{FF2B5EF4-FFF2-40B4-BE49-F238E27FC236}">
                      <a16:creationId xmlns:a16="http://schemas.microsoft.com/office/drawing/2014/main" id="{EE98365A-48FC-4045-9CA8-5BA32067953F}"/>
                    </a:ext>
                  </a:extLst>
                </p:cNvPr>
                <p:cNvSpPr/>
                <p:nvPr/>
              </p:nvSpPr>
              <p:spPr>
                <a:xfrm>
                  <a:off x="3815614" y="2093927"/>
                  <a:ext cx="332209" cy="217687"/>
                </a:xfrm>
                <a:custGeom>
                  <a:avLst/>
                  <a:gdLst>
                    <a:gd name="connsiteX0" fmla="*/ 22860 w 332209"/>
                    <a:gd name="connsiteY0" fmla="*/ 0 h 217687"/>
                    <a:gd name="connsiteX1" fmla="*/ 332209 w 332209"/>
                    <a:gd name="connsiteY1" fmla="*/ 178603 h 217687"/>
                    <a:gd name="connsiteX2" fmla="*/ 308465 w 332209"/>
                    <a:gd name="connsiteY2" fmla="*/ 217687 h 217687"/>
                    <a:gd name="connsiteX3" fmla="*/ 0 w 332209"/>
                    <a:gd name="connsiteY3" fmla="*/ 39594 h 217687"/>
                    <a:gd name="connsiteX4" fmla="*/ 22860 w 332209"/>
                    <a:gd name="connsiteY4" fmla="*/ 0 h 21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09" h="217687">
                      <a:moveTo>
                        <a:pt x="22860" y="0"/>
                      </a:moveTo>
                      <a:lnTo>
                        <a:pt x="332209" y="178603"/>
                      </a:lnTo>
                      <a:lnTo>
                        <a:pt x="308465" y="217687"/>
                      </a:lnTo>
                      <a:lnTo>
                        <a:pt x="0" y="39594"/>
                      </a:lnTo>
                      <a:lnTo>
                        <a:pt x="2286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6" name="Freeform: Shape 275">
                  <a:extLst>
                    <a:ext uri="{FF2B5EF4-FFF2-40B4-BE49-F238E27FC236}">
                      <a16:creationId xmlns:a16="http://schemas.microsoft.com/office/drawing/2014/main" id="{E79F88B1-374E-4EF1-BC60-50916EACADF8}"/>
                    </a:ext>
                  </a:extLst>
                </p:cNvPr>
                <p:cNvSpPr/>
                <p:nvPr/>
              </p:nvSpPr>
              <p:spPr>
                <a:xfrm>
                  <a:off x="8032238" y="2093927"/>
                  <a:ext cx="328063" cy="215292"/>
                </a:xfrm>
                <a:custGeom>
                  <a:avLst/>
                  <a:gdLst>
                    <a:gd name="connsiteX0" fmla="*/ 305203 w 328063"/>
                    <a:gd name="connsiteY0" fmla="*/ 0 h 215292"/>
                    <a:gd name="connsiteX1" fmla="*/ 328063 w 328063"/>
                    <a:gd name="connsiteY1" fmla="*/ 39593 h 215292"/>
                    <a:gd name="connsiteX2" fmla="*/ 23743 w 328063"/>
                    <a:gd name="connsiteY2" fmla="*/ 215292 h 215292"/>
                    <a:gd name="connsiteX3" fmla="*/ 0 w 328063"/>
                    <a:gd name="connsiteY3" fmla="*/ 176209 h 215292"/>
                    <a:gd name="connsiteX4" fmla="*/ 305203 w 328063"/>
                    <a:gd name="connsiteY4" fmla="*/ 0 h 21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063" h="215292">
                      <a:moveTo>
                        <a:pt x="305203" y="0"/>
                      </a:moveTo>
                      <a:lnTo>
                        <a:pt x="328063" y="39593"/>
                      </a:lnTo>
                      <a:lnTo>
                        <a:pt x="23743" y="215292"/>
                      </a:lnTo>
                      <a:lnTo>
                        <a:pt x="0" y="176209"/>
                      </a:lnTo>
                      <a:lnTo>
                        <a:pt x="305203"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Freeform: Shape 276">
                  <a:extLst>
                    <a:ext uri="{FF2B5EF4-FFF2-40B4-BE49-F238E27FC236}">
                      <a16:creationId xmlns:a16="http://schemas.microsoft.com/office/drawing/2014/main" id="{28D11CE6-3BE0-4EC8-BBF8-6048E4D8EEC2}"/>
                    </a:ext>
                  </a:extLst>
                </p:cNvPr>
                <p:cNvSpPr/>
                <p:nvPr/>
              </p:nvSpPr>
              <p:spPr>
                <a:xfrm>
                  <a:off x="3560320" y="2721289"/>
                  <a:ext cx="356833" cy="136723"/>
                </a:xfrm>
                <a:custGeom>
                  <a:avLst/>
                  <a:gdLst>
                    <a:gd name="connsiteX0" fmla="*/ 11833 w 356833"/>
                    <a:gd name="connsiteY0" fmla="*/ 0 h 136723"/>
                    <a:gd name="connsiteX1" fmla="*/ 356833 w 356833"/>
                    <a:gd name="connsiteY1" fmla="*/ 92443 h 136723"/>
                    <a:gd name="connsiteX2" fmla="*/ 345447 w 356833"/>
                    <a:gd name="connsiteY2" fmla="*/ 136723 h 136723"/>
                    <a:gd name="connsiteX3" fmla="*/ 0 w 356833"/>
                    <a:gd name="connsiteY3" fmla="*/ 44161 h 136723"/>
                    <a:gd name="connsiteX4" fmla="*/ 11833 w 356833"/>
                    <a:gd name="connsiteY4" fmla="*/ 0 h 13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33" h="136723">
                      <a:moveTo>
                        <a:pt x="11833" y="0"/>
                      </a:moveTo>
                      <a:lnTo>
                        <a:pt x="356833" y="92443"/>
                      </a:lnTo>
                      <a:lnTo>
                        <a:pt x="345447" y="136723"/>
                      </a:lnTo>
                      <a:lnTo>
                        <a:pt x="0" y="44161"/>
                      </a:lnTo>
                      <a:lnTo>
                        <a:pt x="11833"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Freeform: Shape 277">
                  <a:extLst>
                    <a:ext uri="{FF2B5EF4-FFF2-40B4-BE49-F238E27FC236}">
                      <a16:creationId xmlns:a16="http://schemas.microsoft.com/office/drawing/2014/main" id="{40439566-25CE-4922-88F2-F8B9DD431B1F}"/>
                    </a:ext>
                  </a:extLst>
                </p:cNvPr>
                <p:cNvSpPr/>
                <p:nvPr/>
              </p:nvSpPr>
              <p:spPr>
                <a:xfrm>
                  <a:off x="8264000" y="2721289"/>
                  <a:ext cx="351595" cy="135321"/>
                </a:xfrm>
                <a:custGeom>
                  <a:avLst/>
                  <a:gdLst>
                    <a:gd name="connsiteX0" fmla="*/ 339761 w 351595"/>
                    <a:gd name="connsiteY0" fmla="*/ 0 h 135321"/>
                    <a:gd name="connsiteX1" fmla="*/ 351595 w 351595"/>
                    <a:gd name="connsiteY1" fmla="*/ 44162 h 135321"/>
                    <a:gd name="connsiteX2" fmla="*/ 11386 w 351595"/>
                    <a:gd name="connsiteY2" fmla="*/ 135321 h 135321"/>
                    <a:gd name="connsiteX3" fmla="*/ 0 w 351595"/>
                    <a:gd name="connsiteY3" fmla="*/ 91039 h 135321"/>
                    <a:gd name="connsiteX4" fmla="*/ 339761 w 351595"/>
                    <a:gd name="connsiteY4" fmla="*/ 0 h 135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95" h="135321">
                      <a:moveTo>
                        <a:pt x="339761" y="0"/>
                      </a:moveTo>
                      <a:lnTo>
                        <a:pt x="351595" y="44162"/>
                      </a:lnTo>
                      <a:lnTo>
                        <a:pt x="11386" y="135321"/>
                      </a:lnTo>
                      <a:lnTo>
                        <a:pt x="0" y="91039"/>
                      </a:lnTo>
                      <a:lnTo>
                        <a:pt x="339761"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Freeform: Shape 278">
                  <a:extLst>
                    <a:ext uri="{FF2B5EF4-FFF2-40B4-BE49-F238E27FC236}">
                      <a16:creationId xmlns:a16="http://schemas.microsoft.com/office/drawing/2014/main" id="{EF0DF8C1-70EB-426E-9066-045E7ECADFD8}"/>
                    </a:ext>
                  </a:extLst>
                </p:cNvPr>
                <p:cNvSpPr/>
                <p:nvPr/>
              </p:nvSpPr>
              <p:spPr>
                <a:xfrm>
                  <a:off x="3477279" y="3396204"/>
                  <a:ext cx="356521" cy="45719"/>
                </a:xfrm>
                <a:custGeom>
                  <a:avLst/>
                  <a:gdLst>
                    <a:gd name="connsiteX0" fmla="*/ 356520 w 356521"/>
                    <a:gd name="connsiteY0" fmla="*/ 0 h 45719"/>
                    <a:gd name="connsiteX1" fmla="*/ 355366 w 356521"/>
                    <a:gd name="connsiteY1" fmla="*/ 22857 h 45719"/>
                    <a:gd name="connsiteX2" fmla="*/ 356521 w 356521"/>
                    <a:gd name="connsiteY2" fmla="*/ 45719 h 45719"/>
                    <a:gd name="connsiteX3" fmla="*/ 1 w 356521"/>
                    <a:gd name="connsiteY3" fmla="*/ 45719 h 45719"/>
                    <a:gd name="connsiteX4" fmla="*/ 0 w 356521"/>
                    <a:gd name="connsiteY4" fmla="*/ 0 h 45719"/>
                    <a:gd name="connsiteX5" fmla="*/ 356520 w 356521"/>
                    <a:gd name="connsiteY5"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521" h="45719">
                      <a:moveTo>
                        <a:pt x="356520" y="0"/>
                      </a:moveTo>
                      <a:lnTo>
                        <a:pt x="355366" y="22857"/>
                      </a:lnTo>
                      <a:lnTo>
                        <a:pt x="356521" y="45719"/>
                      </a:lnTo>
                      <a:lnTo>
                        <a:pt x="1" y="45719"/>
                      </a:lnTo>
                      <a:lnTo>
                        <a:pt x="0" y="0"/>
                      </a:lnTo>
                      <a:lnTo>
                        <a:pt x="35652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Freeform: Shape 279">
                  <a:extLst>
                    <a:ext uri="{FF2B5EF4-FFF2-40B4-BE49-F238E27FC236}">
                      <a16:creationId xmlns:a16="http://schemas.microsoft.com/office/drawing/2014/main" id="{C35E3E14-E212-4682-938C-EE14FF7B3CEF}"/>
                    </a:ext>
                  </a:extLst>
                </p:cNvPr>
                <p:cNvSpPr/>
                <p:nvPr/>
              </p:nvSpPr>
              <p:spPr>
                <a:xfrm>
                  <a:off x="8347714" y="3396204"/>
                  <a:ext cx="350920" cy="45719"/>
                </a:xfrm>
                <a:custGeom>
                  <a:avLst/>
                  <a:gdLst>
                    <a:gd name="connsiteX0" fmla="*/ 0 w 350920"/>
                    <a:gd name="connsiteY0" fmla="*/ 0 h 45719"/>
                    <a:gd name="connsiteX1" fmla="*/ 350920 w 350920"/>
                    <a:gd name="connsiteY1" fmla="*/ 0 h 45719"/>
                    <a:gd name="connsiteX2" fmla="*/ 350920 w 350920"/>
                    <a:gd name="connsiteY2" fmla="*/ 45719 h 45719"/>
                    <a:gd name="connsiteX3" fmla="*/ 0 w 350920"/>
                    <a:gd name="connsiteY3" fmla="*/ 45719 h 45719"/>
                    <a:gd name="connsiteX4" fmla="*/ 1154 w 350920"/>
                    <a:gd name="connsiteY4" fmla="*/ 22857 h 45719"/>
                    <a:gd name="connsiteX5" fmla="*/ 0 w 350920"/>
                    <a:gd name="connsiteY5"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920" h="45719">
                      <a:moveTo>
                        <a:pt x="0" y="0"/>
                      </a:moveTo>
                      <a:lnTo>
                        <a:pt x="350920" y="0"/>
                      </a:lnTo>
                      <a:lnTo>
                        <a:pt x="350920" y="45719"/>
                      </a:lnTo>
                      <a:lnTo>
                        <a:pt x="0" y="45719"/>
                      </a:lnTo>
                      <a:lnTo>
                        <a:pt x="1154" y="22857"/>
                      </a:ln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Freeform: Shape 280">
                  <a:extLst>
                    <a:ext uri="{FF2B5EF4-FFF2-40B4-BE49-F238E27FC236}">
                      <a16:creationId xmlns:a16="http://schemas.microsoft.com/office/drawing/2014/main" id="{A1C9C705-A412-400A-A281-4A4C17650D66}"/>
                    </a:ext>
                  </a:extLst>
                </p:cNvPr>
                <p:cNvSpPr/>
                <p:nvPr/>
              </p:nvSpPr>
              <p:spPr>
                <a:xfrm>
                  <a:off x="3560319" y="3980112"/>
                  <a:ext cx="356835" cy="136724"/>
                </a:xfrm>
                <a:custGeom>
                  <a:avLst/>
                  <a:gdLst>
                    <a:gd name="connsiteX0" fmla="*/ 345449 w 356835"/>
                    <a:gd name="connsiteY0" fmla="*/ 0 h 136724"/>
                    <a:gd name="connsiteX1" fmla="*/ 356835 w 356835"/>
                    <a:gd name="connsiteY1" fmla="*/ 44281 h 136724"/>
                    <a:gd name="connsiteX2" fmla="*/ 11833 w 356835"/>
                    <a:gd name="connsiteY2" fmla="*/ 136724 h 136724"/>
                    <a:gd name="connsiteX3" fmla="*/ 0 w 356835"/>
                    <a:gd name="connsiteY3" fmla="*/ 92563 h 136724"/>
                    <a:gd name="connsiteX4" fmla="*/ 345449 w 356835"/>
                    <a:gd name="connsiteY4" fmla="*/ 0 h 13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35" h="136724">
                      <a:moveTo>
                        <a:pt x="345449" y="0"/>
                      </a:moveTo>
                      <a:lnTo>
                        <a:pt x="356835" y="44281"/>
                      </a:lnTo>
                      <a:lnTo>
                        <a:pt x="11833" y="136724"/>
                      </a:lnTo>
                      <a:lnTo>
                        <a:pt x="0" y="92563"/>
                      </a:lnTo>
                      <a:lnTo>
                        <a:pt x="345449"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Freeform: Shape 281">
                  <a:extLst>
                    <a:ext uri="{FF2B5EF4-FFF2-40B4-BE49-F238E27FC236}">
                      <a16:creationId xmlns:a16="http://schemas.microsoft.com/office/drawing/2014/main" id="{6701850A-64DE-4848-AD54-BDFEB59EED9C}"/>
                    </a:ext>
                  </a:extLst>
                </p:cNvPr>
                <p:cNvSpPr/>
                <p:nvPr/>
              </p:nvSpPr>
              <p:spPr>
                <a:xfrm>
                  <a:off x="8264000" y="3981516"/>
                  <a:ext cx="351595" cy="135320"/>
                </a:xfrm>
                <a:custGeom>
                  <a:avLst/>
                  <a:gdLst>
                    <a:gd name="connsiteX0" fmla="*/ 11385 w 351595"/>
                    <a:gd name="connsiteY0" fmla="*/ 0 h 135320"/>
                    <a:gd name="connsiteX1" fmla="*/ 351595 w 351595"/>
                    <a:gd name="connsiteY1" fmla="*/ 91159 h 135320"/>
                    <a:gd name="connsiteX2" fmla="*/ 339762 w 351595"/>
                    <a:gd name="connsiteY2" fmla="*/ 135320 h 135320"/>
                    <a:gd name="connsiteX3" fmla="*/ 0 w 351595"/>
                    <a:gd name="connsiteY3" fmla="*/ 44281 h 135320"/>
                    <a:gd name="connsiteX4" fmla="*/ 11385 w 351595"/>
                    <a:gd name="connsiteY4" fmla="*/ 0 h 13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95" h="135320">
                      <a:moveTo>
                        <a:pt x="11385" y="0"/>
                      </a:moveTo>
                      <a:lnTo>
                        <a:pt x="351595" y="91159"/>
                      </a:lnTo>
                      <a:lnTo>
                        <a:pt x="339762" y="135320"/>
                      </a:lnTo>
                      <a:lnTo>
                        <a:pt x="0" y="44281"/>
                      </a:lnTo>
                      <a:lnTo>
                        <a:pt x="11385"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Freeform: Shape 282">
                  <a:extLst>
                    <a:ext uri="{FF2B5EF4-FFF2-40B4-BE49-F238E27FC236}">
                      <a16:creationId xmlns:a16="http://schemas.microsoft.com/office/drawing/2014/main" id="{C23D418F-1A20-4A03-9707-90ADD15DE3E9}"/>
                    </a:ext>
                  </a:extLst>
                </p:cNvPr>
                <p:cNvSpPr/>
                <p:nvPr/>
              </p:nvSpPr>
              <p:spPr>
                <a:xfrm>
                  <a:off x="3815614" y="4526511"/>
                  <a:ext cx="332211" cy="217688"/>
                </a:xfrm>
                <a:custGeom>
                  <a:avLst/>
                  <a:gdLst>
                    <a:gd name="connsiteX0" fmla="*/ 308467 w 332211"/>
                    <a:gd name="connsiteY0" fmla="*/ 0 h 217688"/>
                    <a:gd name="connsiteX1" fmla="*/ 332211 w 332211"/>
                    <a:gd name="connsiteY1" fmla="*/ 39084 h 217688"/>
                    <a:gd name="connsiteX2" fmla="*/ 22860 w 332211"/>
                    <a:gd name="connsiteY2" fmla="*/ 217688 h 217688"/>
                    <a:gd name="connsiteX3" fmla="*/ 0 w 332211"/>
                    <a:gd name="connsiteY3" fmla="*/ 178093 h 217688"/>
                    <a:gd name="connsiteX4" fmla="*/ 308467 w 332211"/>
                    <a:gd name="connsiteY4" fmla="*/ 0 h 21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11" h="217688">
                      <a:moveTo>
                        <a:pt x="308467" y="0"/>
                      </a:moveTo>
                      <a:lnTo>
                        <a:pt x="332211" y="39084"/>
                      </a:lnTo>
                      <a:lnTo>
                        <a:pt x="22860" y="217688"/>
                      </a:lnTo>
                      <a:lnTo>
                        <a:pt x="0" y="178093"/>
                      </a:lnTo>
                      <a:lnTo>
                        <a:pt x="308467"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Freeform: Shape 283">
                  <a:extLst>
                    <a:ext uri="{FF2B5EF4-FFF2-40B4-BE49-F238E27FC236}">
                      <a16:creationId xmlns:a16="http://schemas.microsoft.com/office/drawing/2014/main" id="{C9E6D86D-64B3-47E7-BB7C-F30FB7149671}"/>
                    </a:ext>
                  </a:extLst>
                </p:cNvPr>
                <p:cNvSpPr/>
                <p:nvPr/>
              </p:nvSpPr>
              <p:spPr>
                <a:xfrm>
                  <a:off x="8032234" y="4528904"/>
                  <a:ext cx="328066" cy="215294"/>
                </a:xfrm>
                <a:custGeom>
                  <a:avLst/>
                  <a:gdLst>
                    <a:gd name="connsiteX0" fmla="*/ 23744 w 328066"/>
                    <a:gd name="connsiteY0" fmla="*/ 0 h 215294"/>
                    <a:gd name="connsiteX1" fmla="*/ 328066 w 328066"/>
                    <a:gd name="connsiteY1" fmla="*/ 175700 h 215294"/>
                    <a:gd name="connsiteX2" fmla="*/ 305206 w 328066"/>
                    <a:gd name="connsiteY2" fmla="*/ 215294 h 215294"/>
                    <a:gd name="connsiteX3" fmla="*/ 0 w 328066"/>
                    <a:gd name="connsiteY3" fmla="*/ 39084 h 215294"/>
                    <a:gd name="connsiteX4" fmla="*/ 23744 w 328066"/>
                    <a:gd name="connsiteY4" fmla="*/ 0 h 215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066" h="215294">
                      <a:moveTo>
                        <a:pt x="23744" y="0"/>
                      </a:moveTo>
                      <a:lnTo>
                        <a:pt x="328066" y="175700"/>
                      </a:lnTo>
                      <a:lnTo>
                        <a:pt x="305206" y="215294"/>
                      </a:lnTo>
                      <a:lnTo>
                        <a:pt x="0" y="39084"/>
                      </a:lnTo>
                      <a:lnTo>
                        <a:pt x="23744"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Freeform: Shape 284">
                  <a:extLst>
                    <a:ext uri="{FF2B5EF4-FFF2-40B4-BE49-F238E27FC236}">
                      <a16:creationId xmlns:a16="http://schemas.microsoft.com/office/drawing/2014/main" id="{60681EA8-44EB-4BDD-981D-1278ED758716}"/>
                    </a:ext>
                  </a:extLst>
                </p:cNvPr>
                <p:cNvSpPr/>
                <p:nvPr/>
              </p:nvSpPr>
              <p:spPr>
                <a:xfrm>
                  <a:off x="4225765" y="4997386"/>
                  <a:ext cx="283736" cy="283869"/>
                </a:xfrm>
                <a:custGeom>
                  <a:avLst/>
                  <a:gdLst>
                    <a:gd name="connsiteX0" fmla="*/ 251541 w 283736"/>
                    <a:gd name="connsiteY0" fmla="*/ 0 h 283869"/>
                    <a:gd name="connsiteX1" fmla="*/ 268265 w 283736"/>
                    <a:gd name="connsiteY1" fmla="*/ 18401 h 283869"/>
                    <a:gd name="connsiteX2" fmla="*/ 283736 w 283736"/>
                    <a:gd name="connsiteY2" fmla="*/ 32462 h 283869"/>
                    <a:gd name="connsiteX3" fmla="*/ 32328 w 283736"/>
                    <a:gd name="connsiteY3" fmla="*/ 283869 h 283869"/>
                    <a:gd name="connsiteX4" fmla="*/ 0 w 283736"/>
                    <a:gd name="connsiteY4" fmla="*/ 251541 h 283869"/>
                    <a:gd name="connsiteX5" fmla="*/ 251541 w 283736"/>
                    <a:gd name="connsiteY5" fmla="*/ 0 h 2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36" h="283869">
                      <a:moveTo>
                        <a:pt x="251541" y="0"/>
                      </a:moveTo>
                      <a:lnTo>
                        <a:pt x="268265" y="18401"/>
                      </a:lnTo>
                      <a:lnTo>
                        <a:pt x="283736" y="32462"/>
                      </a:lnTo>
                      <a:lnTo>
                        <a:pt x="32328" y="283869"/>
                      </a:lnTo>
                      <a:lnTo>
                        <a:pt x="0" y="251541"/>
                      </a:lnTo>
                      <a:lnTo>
                        <a:pt x="251541"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Freeform: Shape 285">
                  <a:extLst>
                    <a:ext uri="{FF2B5EF4-FFF2-40B4-BE49-F238E27FC236}">
                      <a16:creationId xmlns:a16="http://schemas.microsoft.com/office/drawing/2014/main" id="{19DA99E3-0489-4388-8BF9-3F77979A8F69}"/>
                    </a:ext>
                  </a:extLst>
                </p:cNvPr>
                <p:cNvSpPr/>
                <p:nvPr/>
              </p:nvSpPr>
              <p:spPr>
                <a:xfrm>
                  <a:off x="7669079" y="5000318"/>
                  <a:ext cx="281070" cy="280936"/>
                </a:xfrm>
                <a:custGeom>
                  <a:avLst/>
                  <a:gdLst>
                    <a:gd name="connsiteX0" fmla="*/ 32462 w 281070"/>
                    <a:gd name="connsiteY0" fmla="*/ 0 h 280936"/>
                    <a:gd name="connsiteX1" fmla="*/ 281070 w 281070"/>
                    <a:gd name="connsiteY1" fmla="*/ 248608 h 280936"/>
                    <a:gd name="connsiteX2" fmla="*/ 248742 w 281070"/>
                    <a:gd name="connsiteY2" fmla="*/ 280936 h 280936"/>
                    <a:gd name="connsiteX3" fmla="*/ 0 w 281070"/>
                    <a:gd name="connsiteY3" fmla="*/ 32194 h 280936"/>
                    <a:gd name="connsiteX4" fmla="*/ 18403 w 281070"/>
                    <a:gd name="connsiteY4" fmla="*/ 15468 h 280936"/>
                    <a:gd name="connsiteX5" fmla="*/ 32462 w 281070"/>
                    <a:gd name="connsiteY5" fmla="*/ 0 h 28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070" h="280936">
                      <a:moveTo>
                        <a:pt x="32462" y="0"/>
                      </a:moveTo>
                      <a:lnTo>
                        <a:pt x="281070" y="248608"/>
                      </a:lnTo>
                      <a:lnTo>
                        <a:pt x="248742" y="280936"/>
                      </a:lnTo>
                      <a:lnTo>
                        <a:pt x="0" y="32194"/>
                      </a:lnTo>
                      <a:lnTo>
                        <a:pt x="18403" y="15468"/>
                      </a:lnTo>
                      <a:lnTo>
                        <a:pt x="32462"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Freeform: Shape 286">
                  <a:extLst>
                    <a:ext uri="{FF2B5EF4-FFF2-40B4-BE49-F238E27FC236}">
                      <a16:creationId xmlns:a16="http://schemas.microsoft.com/office/drawing/2014/main" id="{2F8E4404-382A-45EC-A405-ACE25E93B100}"/>
                    </a:ext>
                  </a:extLst>
                </p:cNvPr>
                <p:cNvSpPr/>
                <p:nvPr/>
              </p:nvSpPr>
              <p:spPr>
                <a:xfrm>
                  <a:off x="4762823" y="5360009"/>
                  <a:ext cx="217217" cy="331397"/>
                </a:xfrm>
                <a:custGeom>
                  <a:avLst/>
                  <a:gdLst>
                    <a:gd name="connsiteX0" fmla="*/ 178134 w 217217"/>
                    <a:gd name="connsiteY0" fmla="*/ 0 h 331397"/>
                    <a:gd name="connsiteX1" fmla="*/ 217217 w 217217"/>
                    <a:gd name="connsiteY1" fmla="*/ 23744 h 331397"/>
                    <a:gd name="connsiteX2" fmla="*/ 39593 w 217217"/>
                    <a:gd name="connsiteY2" fmla="*/ 331397 h 331397"/>
                    <a:gd name="connsiteX3" fmla="*/ 0 w 217217"/>
                    <a:gd name="connsiteY3" fmla="*/ 308537 h 331397"/>
                    <a:gd name="connsiteX4" fmla="*/ 178134 w 217217"/>
                    <a:gd name="connsiteY4" fmla="*/ 0 h 3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17" h="331397">
                      <a:moveTo>
                        <a:pt x="178134" y="0"/>
                      </a:moveTo>
                      <a:lnTo>
                        <a:pt x="217217" y="23744"/>
                      </a:lnTo>
                      <a:lnTo>
                        <a:pt x="39593" y="331397"/>
                      </a:lnTo>
                      <a:lnTo>
                        <a:pt x="0" y="308537"/>
                      </a:lnTo>
                      <a:lnTo>
                        <a:pt x="178134"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8" name="Freeform: Shape 287">
                  <a:extLst>
                    <a:ext uri="{FF2B5EF4-FFF2-40B4-BE49-F238E27FC236}">
                      <a16:creationId xmlns:a16="http://schemas.microsoft.com/office/drawing/2014/main" id="{46B6B3E8-BD8D-4CF0-BC62-466E2D0AD17C}"/>
                    </a:ext>
                  </a:extLst>
                </p:cNvPr>
                <p:cNvSpPr/>
                <p:nvPr/>
              </p:nvSpPr>
              <p:spPr>
                <a:xfrm>
                  <a:off x="7197328" y="5362526"/>
                  <a:ext cx="215764" cy="328878"/>
                </a:xfrm>
                <a:custGeom>
                  <a:avLst/>
                  <a:gdLst>
                    <a:gd name="connsiteX0" fmla="*/ 39084 w 215764"/>
                    <a:gd name="connsiteY0" fmla="*/ 0 h 328878"/>
                    <a:gd name="connsiteX1" fmla="*/ 215764 w 215764"/>
                    <a:gd name="connsiteY1" fmla="*/ 306019 h 328878"/>
                    <a:gd name="connsiteX2" fmla="*/ 176170 w 215764"/>
                    <a:gd name="connsiteY2" fmla="*/ 328878 h 328878"/>
                    <a:gd name="connsiteX3" fmla="*/ 0 w 215764"/>
                    <a:gd name="connsiteY3" fmla="*/ 23744 h 328878"/>
                    <a:gd name="connsiteX4" fmla="*/ 39084 w 215764"/>
                    <a:gd name="connsiteY4" fmla="*/ 0 h 32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64" h="328878">
                      <a:moveTo>
                        <a:pt x="39084" y="0"/>
                      </a:moveTo>
                      <a:lnTo>
                        <a:pt x="215764" y="306019"/>
                      </a:lnTo>
                      <a:lnTo>
                        <a:pt x="176170" y="328878"/>
                      </a:lnTo>
                      <a:lnTo>
                        <a:pt x="0" y="23744"/>
                      </a:lnTo>
                      <a:lnTo>
                        <a:pt x="39084"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9" name="Freeform: Shape 288">
                  <a:extLst>
                    <a:ext uri="{FF2B5EF4-FFF2-40B4-BE49-F238E27FC236}">
                      <a16:creationId xmlns:a16="http://schemas.microsoft.com/office/drawing/2014/main" id="{C42A47A3-F6C4-42F5-B30D-4FEF894ABC1A}"/>
                    </a:ext>
                  </a:extLst>
                </p:cNvPr>
                <p:cNvSpPr/>
                <p:nvPr/>
              </p:nvSpPr>
              <p:spPr>
                <a:xfrm>
                  <a:off x="5390184" y="5591812"/>
                  <a:ext cx="136202" cy="354889"/>
                </a:xfrm>
                <a:custGeom>
                  <a:avLst/>
                  <a:gdLst>
                    <a:gd name="connsiteX0" fmla="*/ 91922 w 136202"/>
                    <a:gd name="connsiteY0" fmla="*/ 0 h 354889"/>
                    <a:gd name="connsiteX1" fmla="*/ 136202 w 136202"/>
                    <a:gd name="connsiteY1" fmla="*/ 11385 h 354889"/>
                    <a:gd name="connsiteX2" fmla="*/ 44161 w 136202"/>
                    <a:gd name="connsiteY2" fmla="*/ 354889 h 354889"/>
                    <a:gd name="connsiteX3" fmla="*/ 0 w 136202"/>
                    <a:gd name="connsiteY3" fmla="*/ 343056 h 354889"/>
                    <a:gd name="connsiteX4" fmla="*/ 91922 w 136202"/>
                    <a:gd name="connsiteY4" fmla="*/ 0 h 354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2" h="354889">
                      <a:moveTo>
                        <a:pt x="91922" y="0"/>
                      </a:moveTo>
                      <a:lnTo>
                        <a:pt x="136202" y="11385"/>
                      </a:lnTo>
                      <a:lnTo>
                        <a:pt x="44161" y="354889"/>
                      </a:lnTo>
                      <a:lnTo>
                        <a:pt x="0" y="343056"/>
                      </a:lnTo>
                      <a:lnTo>
                        <a:pt x="91922"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0" name="Freeform: Shape 289">
                  <a:extLst>
                    <a:ext uri="{FF2B5EF4-FFF2-40B4-BE49-F238E27FC236}">
                      <a16:creationId xmlns:a16="http://schemas.microsoft.com/office/drawing/2014/main" id="{69578DF4-029D-4C0B-AD2F-7DC0CB3573A2}"/>
                    </a:ext>
                  </a:extLst>
                </p:cNvPr>
                <p:cNvSpPr/>
                <p:nvPr/>
              </p:nvSpPr>
              <p:spPr>
                <a:xfrm>
                  <a:off x="6649888" y="5593157"/>
                  <a:ext cx="135842" cy="353542"/>
                </a:xfrm>
                <a:custGeom>
                  <a:avLst/>
                  <a:gdLst>
                    <a:gd name="connsiteX0" fmla="*/ 44281 w 135842"/>
                    <a:gd name="connsiteY0" fmla="*/ 0 h 353542"/>
                    <a:gd name="connsiteX1" fmla="*/ 135842 w 135842"/>
                    <a:gd name="connsiteY1" fmla="*/ 341709 h 353542"/>
                    <a:gd name="connsiteX2" fmla="*/ 91681 w 135842"/>
                    <a:gd name="connsiteY2" fmla="*/ 353542 h 353542"/>
                    <a:gd name="connsiteX3" fmla="*/ 0 w 135842"/>
                    <a:gd name="connsiteY3" fmla="*/ 11386 h 353542"/>
                    <a:gd name="connsiteX4" fmla="*/ 44281 w 135842"/>
                    <a:gd name="connsiteY4" fmla="*/ 0 h 35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42" h="353542">
                      <a:moveTo>
                        <a:pt x="44281" y="0"/>
                      </a:moveTo>
                      <a:lnTo>
                        <a:pt x="135842" y="341709"/>
                      </a:lnTo>
                      <a:lnTo>
                        <a:pt x="91681" y="353542"/>
                      </a:lnTo>
                      <a:lnTo>
                        <a:pt x="0" y="11386"/>
                      </a:lnTo>
                      <a:lnTo>
                        <a:pt x="44281"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1" name="Freeform: Shape 290">
                  <a:extLst>
                    <a:ext uri="{FF2B5EF4-FFF2-40B4-BE49-F238E27FC236}">
                      <a16:creationId xmlns:a16="http://schemas.microsoft.com/office/drawing/2014/main" id="{1F0AB1F4-C5C7-4003-BA8A-9F3D243CB8E0}"/>
                    </a:ext>
                  </a:extLst>
                </p:cNvPr>
                <p:cNvSpPr/>
                <p:nvPr/>
              </p:nvSpPr>
              <p:spPr>
                <a:xfrm>
                  <a:off x="6065099" y="5675878"/>
                  <a:ext cx="45719" cy="353863"/>
                </a:xfrm>
                <a:custGeom>
                  <a:avLst/>
                  <a:gdLst>
                    <a:gd name="connsiteX0" fmla="*/ 0 w 45719"/>
                    <a:gd name="connsiteY0" fmla="*/ 0 h 353863"/>
                    <a:gd name="connsiteX1" fmla="*/ 25658 w 45719"/>
                    <a:gd name="connsiteY1" fmla="*/ 1295 h 353863"/>
                    <a:gd name="connsiteX2" fmla="*/ 45719 w 45719"/>
                    <a:gd name="connsiteY2" fmla="*/ 282 h 353863"/>
                    <a:gd name="connsiteX3" fmla="*/ 45719 w 45719"/>
                    <a:gd name="connsiteY3" fmla="*/ 353863 h 353863"/>
                    <a:gd name="connsiteX4" fmla="*/ 0 w 45719"/>
                    <a:gd name="connsiteY4" fmla="*/ 353863 h 353863"/>
                    <a:gd name="connsiteX5" fmla="*/ 0 w 45719"/>
                    <a:gd name="connsiteY5" fmla="*/ 0 h 35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353863">
                      <a:moveTo>
                        <a:pt x="0" y="0"/>
                      </a:moveTo>
                      <a:lnTo>
                        <a:pt x="25658" y="1295"/>
                      </a:lnTo>
                      <a:lnTo>
                        <a:pt x="45719" y="282"/>
                      </a:lnTo>
                      <a:lnTo>
                        <a:pt x="45719" y="353863"/>
                      </a:lnTo>
                      <a:lnTo>
                        <a:pt x="0" y="353863"/>
                      </a:ln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64" name="Circle: Hollow 263">
              <a:extLst>
                <a:ext uri="{FF2B5EF4-FFF2-40B4-BE49-F238E27FC236}">
                  <a16:creationId xmlns:a16="http://schemas.microsoft.com/office/drawing/2014/main" id="{147B0A70-CA52-4A66-BD4A-95983FD682F1}"/>
                </a:ext>
              </a:extLst>
            </p:cNvPr>
            <p:cNvSpPr/>
            <p:nvPr/>
          </p:nvSpPr>
          <p:spPr>
            <a:xfrm>
              <a:off x="2536424" y="967127"/>
              <a:ext cx="4877362" cy="4877362"/>
            </a:xfrm>
            <a:prstGeom prst="donut">
              <a:avLst>
                <a:gd name="adj" fmla="val 120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Circle: Hollow 264">
              <a:extLst>
                <a:ext uri="{FF2B5EF4-FFF2-40B4-BE49-F238E27FC236}">
                  <a16:creationId xmlns:a16="http://schemas.microsoft.com/office/drawing/2014/main" id="{93A84295-0701-4803-A8A4-7CC35A2B54F6}"/>
                </a:ext>
              </a:extLst>
            </p:cNvPr>
            <p:cNvSpPr/>
            <p:nvPr/>
          </p:nvSpPr>
          <p:spPr>
            <a:xfrm>
              <a:off x="2215784" y="646487"/>
              <a:ext cx="5518642" cy="5518642"/>
            </a:xfrm>
            <a:prstGeom prst="donut">
              <a:avLst>
                <a:gd name="adj" fmla="val 688"/>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2" name="Group 421">
            <a:extLst>
              <a:ext uri="{FF2B5EF4-FFF2-40B4-BE49-F238E27FC236}">
                <a16:creationId xmlns:a16="http://schemas.microsoft.com/office/drawing/2014/main" id="{8F75B49E-0147-4EE7-A1FF-864A86918FED}"/>
              </a:ext>
            </a:extLst>
          </p:cNvPr>
          <p:cNvGrpSpPr/>
          <p:nvPr/>
        </p:nvGrpSpPr>
        <p:grpSpPr>
          <a:xfrm>
            <a:off x="2551359" y="1949856"/>
            <a:ext cx="2938410" cy="2938408"/>
            <a:chOff x="2551359" y="1949856"/>
            <a:chExt cx="2938410" cy="2938408"/>
          </a:xfrm>
          <a:effectLst/>
        </p:grpSpPr>
        <p:grpSp>
          <p:nvGrpSpPr>
            <p:cNvPr id="317" name="Group 316">
              <a:extLst>
                <a:ext uri="{FF2B5EF4-FFF2-40B4-BE49-F238E27FC236}">
                  <a16:creationId xmlns:a16="http://schemas.microsoft.com/office/drawing/2014/main" id="{8B6DE93E-EF3B-4CDC-BF62-1E2B7F6DD9F5}"/>
                </a:ext>
              </a:extLst>
            </p:cNvPr>
            <p:cNvGrpSpPr/>
            <p:nvPr/>
          </p:nvGrpSpPr>
          <p:grpSpPr>
            <a:xfrm>
              <a:off x="2551359" y="1949856"/>
              <a:ext cx="2938410" cy="2938408"/>
              <a:chOff x="1224922" y="598425"/>
              <a:chExt cx="5641271" cy="5641271"/>
            </a:xfrm>
          </p:grpSpPr>
          <p:sp>
            <p:nvSpPr>
              <p:cNvPr id="319" name="Rectangle 318">
                <a:extLst>
                  <a:ext uri="{FF2B5EF4-FFF2-40B4-BE49-F238E27FC236}">
                    <a16:creationId xmlns:a16="http://schemas.microsoft.com/office/drawing/2014/main" id="{CD29EB79-E417-40C2-A4AB-B44B4A562ACA}"/>
                  </a:ext>
                </a:extLst>
              </p:cNvPr>
              <p:cNvSpPr/>
              <p:nvPr/>
            </p:nvSpPr>
            <p:spPr>
              <a:xfrm rot="2700000">
                <a:off x="3958590" y="598425"/>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049F2F69-5F6D-4715-9C51-A60273C01554}"/>
                  </a:ext>
                </a:extLst>
              </p:cNvPr>
              <p:cNvSpPr/>
              <p:nvPr/>
            </p:nvSpPr>
            <p:spPr>
              <a:xfrm rot="2700000">
                <a:off x="3958590" y="6065762"/>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41EF09A0-2840-490B-A985-774CD66B805D}"/>
                  </a:ext>
                </a:extLst>
              </p:cNvPr>
              <p:cNvSpPr/>
              <p:nvPr/>
            </p:nvSpPr>
            <p:spPr>
              <a:xfrm rot="3600000">
                <a:off x="4666115" y="691572"/>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7EAAFB1-8C37-47B9-AFED-E9DB47367003}"/>
                  </a:ext>
                </a:extLst>
              </p:cNvPr>
              <p:cNvSpPr/>
              <p:nvPr/>
            </p:nvSpPr>
            <p:spPr>
              <a:xfrm rot="3600000">
                <a:off x="3251065" y="5972615"/>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3A25CC5E-E6E8-4A69-A386-9E7A2578FFB0}"/>
                  </a:ext>
                </a:extLst>
              </p:cNvPr>
              <p:cNvSpPr/>
              <p:nvPr/>
            </p:nvSpPr>
            <p:spPr>
              <a:xfrm rot="4500000">
                <a:off x="5325424" y="964667"/>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49BB8E80-4435-4B3E-96DC-6C44E4D17DFA}"/>
                  </a:ext>
                </a:extLst>
              </p:cNvPr>
              <p:cNvSpPr/>
              <p:nvPr/>
            </p:nvSpPr>
            <p:spPr>
              <a:xfrm rot="4500000">
                <a:off x="2591756" y="5699520"/>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A133B53C-D09E-4F52-985B-22A877B729B6}"/>
                  </a:ext>
                </a:extLst>
              </p:cNvPr>
              <p:cNvSpPr/>
              <p:nvPr/>
            </p:nvSpPr>
            <p:spPr>
              <a:xfrm rot="5400000">
                <a:off x="5891586" y="139909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1910E2E4-6AB1-4C35-9EF5-6357DB9531CB}"/>
                  </a:ext>
                </a:extLst>
              </p:cNvPr>
              <p:cNvSpPr/>
              <p:nvPr/>
            </p:nvSpPr>
            <p:spPr>
              <a:xfrm rot="5400000">
                <a:off x="2025594" y="526508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19EEED5D-1466-4943-8E63-7F083FC848E4}"/>
                  </a:ext>
                </a:extLst>
              </p:cNvPr>
              <p:cNvSpPr/>
              <p:nvPr/>
            </p:nvSpPr>
            <p:spPr>
              <a:xfrm rot="6300000">
                <a:off x="6326016" y="196525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D005903D-46E6-4F38-8FB0-A04DDC6C1231}"/>
                  </a:ext>
                </a:extLst>
              </p:cNvPr>
              <p:cNvSpPr/>
              <p:nvPr/>
            </p:nvSpPr>
            <p:spPr>
              <a:xfrm rot="6300000">
                <a:off x="1591164" y="469892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0B6C7D2F-B444-4935-81D5-A881756BA06A}"/>
                  </a:ext>
                </a:extLst>
              </p:cNvPr>
              <p:cNvSpPr/>
              <p:nvPr/>
            </p:nvSpPr>
            <p:spPr>
              <a:xfrm rot="7200000">
                <a:off x="6599111" y="262456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51F1DF29-5F86-4954-B0DC-8E2FCEE76A67}"/>
                  </a:ext>
                </a:extLst>
              </p:cNvPr>
              <p:cNvSpPr/>
              <p:nvPr/>
            </p:nvSpPr>
            <p:spPr>
              <a:xfrm rot="7200000">
                <a:off x="1318069" y="403961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15E95714-FFC2-4B55-BB19-B626775556D1}"/>
                  </a:ext>
                </a:extLst>
              </p:cNvPr>
              <p:cNvSpPr/>
              <p:nvPr/>
            </p:nvSpPr>
            <p:spPr>
              <a:xfrm rot="8100000">
                <a:off x="6692259" y="3332094"/>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657283F3-3D9C-4EBF-98DD-BFAA6F30F728}"/>
                  </a:ext>
                </a:extLst>
              </p:cNvPr>
              <p:cNvSpPr/>
              <p:nvPr/>
            </p:nvSpPr>
            <p:spPr>
              <a:xfrm rot="8100000">
                <a:off x="1224922" y="3332094"/>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a:extLst>
                  <a:ext uri="{FF2B5EF4-FFF2-40B4-BE49-F238E27FC236}">
                    <a16:creationId xmlns:a16="http://schemas.microsoft.com/office/drawing/2014/main" id="{8DBC9F9E-3DFF-440E-AC3D-E830A235A041}"/>
                  </a:ext>
                </a:extLst>
              </p:cNvPr>
              <p:cNvSpPr/>
              <p:nvPr/>
            </p:nvSpPr>
            <p:spPr>
              <a:xfrm rot="9000000">
                <a:off x="6599111" y="403961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a:extLst>
                  <a:ext uri="{FF2B5EF4-FFF2-40B4-BE49-F238E27FC236}">
                    <a16:creationId xmlns:a16="http://schemas.microsoft.com/office/drawing/2014/main" id="{CD90AC8F-B7F0-4DE0-B4C8-4E695C25029F}"/>
                  </a:ext>
                </a:extLst>
              </p:cNvPr>
              <p:cNvSpPr/>
              <p:nvPr/>
            </p:nvSpPr>
            <p:spPr>
              <a:xfrm rot="9000000">
                <a:off x="1318069" y="262456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2D59AD85-C77E-4D44-9899-64A5136BFE1B}"/>
                  </a:ext>
                </a:extLst>
              </p:cNvPr>
              <p:cNvSpPr/>
              <p:nvPr/>
            </p:nvSpPr>
            <p:spPr>
              <a:xfrm rot="9900000">
                <a:off x="6326016" y="469892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a:extLst>
                  <a:ext uri="{FF2B5EF4-FFF2-40B4-BE49-F238E27FC236}">
                    <a16:creationId xmlns:a16="http://schemas.microsoft.com/office/drawing/2014/main" id="{717596C3-0278-4DF6-B84F-03A2F6D2A744}"/>
                  </a:ext>
                </a:extLst>
              </p:cNvPr>
              <p:cNvSpPr/>
              <p:nvPr/>
            </p:nvSpPr>
            <p:spPr>
              <a:xfrm rot="9900000">
                <a:off x="1591164" y="196525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a:extLst>
                  <a:ext uri="{FF2B5EF4-FFF2-40B4-BE49-F238E27FC236}">
                    <a16:creationId xmlns:a16="http://schemas.microsoft.com/office/drawing/2014/main" id="{8F8B3281-8081-481D-A63B-63AA6129D952}"/>
                  </a:ext>
                </a:extLst>
              </p:cNvPr>
              <p:cNvSpPr/>
              <p:nvPr/>
            </p:nvSpPr>
            <p:spPr>
              <a:xfrm rot="10800000">
                <a:off x="5891586" y="526508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a:extLst>
                  <a:ext uri="{FF2B5EF4-FFF2-40B4-BE49-F238E27FC236}">
                    <a16:creationId xmlns:a16="http://schemas.microsoft.com/office/drawing/2014/main" id="{9A506D71-9019-4725-9DA6-B214B2912106}"/>
                  </a:ext>
                </a:extLst>
              </p:cNvPr>
              <p:cNvSpPr/>
              <p:nvPr/>
            </p:nvSpPr>
            <p:spPr>
              <a:xfrm rot="10800000">
                <a:off x="2025594" y="139909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3A32BD10-EE54-4701-8035-5A52F2B0D61D}"/>
                  </a:ext>
                </a:extLst>
              </p:cNvPr>
              <p:cNvSpPr/>
              <p:nvPr/>
            </p:nvSpPr>
            <p:spPr>
              <a:xfrm rot="11700000">
                <a:off x="5325424" y="5699520"/>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a:extLst>
                  <a:ext uri="{FF2B5EF4-FFF2-40B4-BE49-F238E27FC236}">
                    <a16:creationId xmlns:a16="http://schemas.microsoft.com/office/drawing/2014/main" id="{D2A4CBC0-8235-4C1D-85F8-0F61140BC793}"/>
                  </a:ext>
                </a:extLst>
              </p:cNvPr>
              <p:cNvSpPr/>
              <p:nvPr/>
            </p:nvSpPr>
            <p:spPr>
              <a:xfrm rot="11700000">
                <a:off x="2591756" y="964667"/>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a:extLst>
                  <a:ext uri="{FF2B5EF4-FFF2-40B4-BE49-F238E27FC236}">
                    <a16:creationId xmlns:a16="http://schemas.microsoft.com/office/drawing/2014/main" id="{C3A2912C-2D13-4094-82E8-F2B4C4F9897C}"/>
                  </a:ext>
                </a:extLst>
              </p:cNvPr>
              <p:cNvSpPr/>
              <p:nvPr/>
            </p:nvSpPr>
            <p:spPr>
              <a:xfrm rot="12600000">
                <a:off x="4666115" y="5972615"/>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a:extLst>
                  <a:ext uri="{FF2B5EF4-FFF2-40B4-BE49-F238E27FC236}">
                    <a16:creationId xmlns:a16="http://schemas.microsoft.com/office/drawing/2014/main" id="{5490B398-59FC-4FBE-B233-FF9E081A6ADE}"/>
                  </a:ext>
                </a:extLst>
              </p:cNvPr>
              <p:cNvSpPr/>
              <p:nvPr/>
            </p:nvSpPr>
            <p:spPr>
              <a:xfrm rot="12600000">
                <a:off x="3251065" y="691572"/>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 name="Circle: Hollow 317">
              <a:extLst>
                <a:ext uri="{FF2B5EF4-FFF2-40B4-BE49-F238E27FC236}">
                  <a16:creationId xmlns:a16="http://schemas.microsoft.com/office/drawing/2014/main" id="{5361CFC7-93B8-47BC-9400-BF5F474E3E22}"/>
                </a:ext>
              </a:extLst>
            </p:cNvPr>
            <p:cNvSpPr/>
            <p:nvPr/>
          </p:nvSpPr>
          <p:spPr>
            <a:xfrm>
              <a:off x="2750310" y="2148807"/>
              <a:ext cx="2540507" cy="2540505"/>
            </a:xfrm>
            <a:prstGeom prst="donut">
              <a:avLst>
                <a:gd name="adj" fmla="val 120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3" name="Group 342">
            <a:extLst>
              <a:ext uri="{FF2B5EF4-FFF2-40B4-BE49-F238E27FC236}">
                <a16:creationId xmlns:a16="http://schemas.microsoft.com/office/drawing/2014/main" id="{6B0A2DD9-D480-49E9-AA36-465330FD36C4}"/>
              </a:ext>
            </a:extLst>
          </p:cNvPr>
          <p:cNvGrpSpPr/>
          <p:nvPr/>
        </p:nvGrpSpPr>
        <p:grpSpPr>
          <a:xfrm>
            <a:off x="2861271" y="2259768"/>
            <a:ext cx="2318586" cy="2318584"/>
            <a:chOff x="2154470" y="585173"/>
            <a:chExt cx="5641271" cy="5641271"/>
          </a:xfrm>
          <a:effectLst/>
        </p:grpSpPr>
        <p:grpSp>
          <p:nvGrpSpPr>
            <p:cNvPr id="344" name="Group 343">
              <a:extLst>
                <a:ext uri="{FF2B5EF4-FFF2-40B4-BE49-F238E27FC236}">
                  <a16:creationId xmlns:a16="http://schemas.microsoft.com/office/drawing/2014/main" id="{FB0827B9-4C32-4A2B-A4A1-1CB7FF7B3370}"/>
                </a:ext>
              </a:extLst>
            </p:cNvPr>
            <p:cNvGrpSpPr/>
            <p:nvPr/>
          </p:nvGrpSpPr>
          <p:grpSpPr>
            <a:xfrm>
              <a:off x="2154470" y="585173"/>
              <a:ext cx="5641271" cy="5641271"/>
              <a:chOff x="3267320" y="598425"/>
              <a:chExt cx="5641271" cy="5641271"/>
            </a:xfrm>
          </p:grpSpPr>
          <p:grpSp>
            <p:nvGrpSpPr>
              <p:cNvPr id="347" name="Group 346">
                <a:extLst>
                  <a:ext uri="{FF2B5EF4-FFF2-40B4-BE49-F238E27FC236}">
                    <a16:creationId xmlns:a16="http://schemas.microsoft.com/office/drawing/2014/main" id="{28CFCC16-4787-439F-B81E-5A163392EDD4}"/>
                  </a:ext>
                </a:extLst>
              </p:cNvPr>
              <p:cNvGrpSpPr/>
              <p:nvPr/>
            </p:nvGrpSpPr>
            <p:grpSpPr>
              <a:xfrm>
                <a:off x="3267320" y="598425"/>
                <a:ext cx="5641271" cy="5641271"/>
                <a:chOff x="1224922" y="598425"/>
                <a:chExt cx="5641271" cy="5641271"/>
              </a:xfrm>
            </p:grpSpPr>
            <p:sp>
              <p:nvSpPr>
                <p:cNvPr id="373" name="Rectangle 80">
                  <a:extLst>
                    <a:ext uri="{FF2B5EF4-FFF2-40B4-BE49-F238E27FC236}">
                      <a16:creationId xmlns:a16="http://schemas.microsoft.com/office/drawing/2014/main" id="{CBD690E4-AE88-4DBD-AB5F-7B36CABA1FA6}"/>
                    </a:ext>
                  </a:extLst>
                </p:cNvPr>
                <p:cNvSpPr/>
                <p:nvPr/>
              </p:nvSpPr>
              <p:spPr>
                <a:xfrm rot="2700000">
                  <a:off x="3958590" y="598425"/>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81">
                  <a:extLst>
                    <a:ext uri="{FF2B5EF4-FFF2-40B4-BE49-F238E27FC236}">
                      <a16:creationId xmlns:a16="http://schemas.microsoft.com/office/drawing/2014/main" id="{CC7E5DAD-6BE6-4172-A2E5-D17991ADBFA8}"/>
                    </a:ext>
                  </a:extLst>
                </p:cNvPr>
                <p:cNvSpPr/>
                <p:nvPr/>
              </p:nvSpPr>
              <p:spPr>
                <a:xfrm rot="2700000">
                  <a:off x="3958590" y="6065762"/>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82">
                  <a:extLst>
                    <a:ext uri="{FF2B5EF4-FFF2-40B4-BE49-F238E27FC236}">
                      <a16:creationId xmlns:a16="http://schemas.microsoft.com/office/drawing/2014/main" id="{B485CD5B-B65E-4E53-9357-18BBB9E7A3DA}"/>
                    </a:ext>
                  </a:extLst>
                </p:cNvPr>
                <p:cNvSpPr/>
                <p:nvPr/>
              </p:nvSpPr>
              <p:spPr>
                <a:xfrm rot="3600000">
                  <a:off x="4666115" y="691572"/>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83">
                  <a:extLst>
                    <a:ext uri="{FF2B5EF4-FFF2-40B4-BE49-F238E27FC236}">
                      <a16:creationId xmlns:a16="http://schemas.microsoft.com/office/drawing/2014/main" id="{3A18313A-4421-4148-BA7A-90FE8F059758}"/>
                    </a:ext>
                  </a:extLst>
                </p:cNvPr>
                <p:cNvSpPr/>
                <p:nvPr/>
              </p:nvSpPr>
              <p:spPr>
                <a:xfrm rot="3600000">
                  <a:off x="3251065" y="5972615"/>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84">
                  <a:extLst>
                    <a:ext uri="{FF2B5EF4-FFF2-40B4-BE49-F238E27FC236}">
                      <a16:creationId xmlns:a16="http://schemas.microsoft.com/office/drawing/2014/main" id="{2DC1511A-BF68-4E75-A903-C6E476AE1973}"/>
                    </a:ext>
                  </a:extLst>
                </p:cNvPr>
                <p:cNvSpPr/>
                <p:nvPr/>
              </p:nvSpPr>
              <p:spPr>
                <a:xfrm rot="4500000">
                  <a:off x="5325424" y="964667"/>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85">
                  <a:extLst>
                    <a:ext uri="{FF2B5EF4-FFF2-40B4-BE49-F238E27FC236}">
                      <a16:creationId xmlns:a16="http://schemas.microsoft.com/office/drawing/2014/main" id="{74502575-71BC-4036-AFA3-B8AFA67BD47F}"/>
                    </a:ext>
                  </a:extLst>
                </p:cNvPr>
                <p:cNvSpPr/>
                <p:nvPr/>
              </p:nvSpPr>
              <p:spPr>
                <a:xfrm rot="4500000">
                  <a:off x="2591756" y="5699520"/>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86">
                  <a:extLst>
                    <a:ext uri="{FF2B5EF4-FFF2-40B4-BE49-F238E27FC236}">
                      <a16:creationId xmlns:a16="http://schemas.microsoft.com/office/drawing/2014/main" id="{0D2E1A97-1933-46C9-9FF3-0B0AC48AA4AC}"/>
                    </a:ext>
                  </a:extLst>
                </p:cNvPr>
                <p:cNvSpPr/>
                <p:nvPr/>
              </p:nvSpPr>
              <p:spPr>
                <a:xfrm rot="5400000">
                  <a:off x="5891586" y="1399098"/>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87">
                  <a:extLst>
                    <a:ext uri="{FF2B5EF4-FFF2-40B4-BE49-F238E27FC236}">
                      <a16:creationId xmlns:a16="http://schemas.microsoft.com/office/drawing/2014/main" id="{515EF11A-9281-4117-B15D-C6FEA0D41308}"/>
                    </a:ext>
                  </a:extLst>
                </p:cNvPr>
                <p:cNvSpPr/>
                <p:nvPr/>
              </p:nvSpPr>
              <p:spPr>
                <a:xfrm rot="5400000">
                  <a:off x="2025594" y="5265089"/>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88">
                  <a:extLst>
                    <a:ext uri="{FF2B5EF4-FFF2-40B4-BE49-F238E27FC236}">
                      <a16:creationId xmlns:a16="http://schemas.microsoft.com/office/drawing/2014/main" id="{48935BC6-C802-44F1-93C8-09BF4EAABDEB}"/>
                    </a:ext>
                  </a:extLst>
                </p:cNvPr>
                <p:cNvSpPr/>
                <p:nvPr/>
              </p:nvSpPr>
              <p:spPr>
                <a:xfrm rot="6300000">
                  <a:off x="6326016" y="1965259"/>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89">
                  <a:extLst>
                    <a:ext uri="{FF2B5EF4-FFF2-40B4-BE49-F238E27FC236}">
                      <a16:creationId xmlns:a16="http://schemas.microsoft.com/office/drawing/2014/main" id="{88D62032-8795-465C-8D61-B6DAA7F9FB05}"/>
                    </a:ext>
                  </a:extLst>
                </p:cNvPr>
                <p:cNvSpPr/>
                <p:nvPr/>
              </p:nvSpPr>
              <p:spPr>
                <a:xfrm rot="6300000">
                  <a:off x="1591164" y="4698928"/>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90">
                  <a:extLst>
                    <a:ext uri="{FF2B5EF4-FFF2-40B4-BE49-F238E27FC236}">
                      <a16:creationId xmlns:a16="http://schemas.microsoft.com/office/drawing/2014/main" id="{3DC9683C-3020-41F2-B13A-1223704FE359}"/>
                    </a:ext>
                  </a:extLst>
                </p:cNvPr>
                <p:cNvSpPr/>
                <p:nvPr/>
              </p:nvSpPr>
              <p:spPr>
                <a:xfrm rot="7200000">
                  <a:off x="6599111" y="2624568"/>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91">
                  <a:extLst>
                    <a:ext uri="{FF2B5EF4-FFF2-40B4-BE49-F238E27FC236}">
                      <a16:creationId xmlns:a16="http://schemas.microsoft.com/office/drawing/2014/main" id="{12D3E660-A8B1-4552-8C2D-DB5865191991}"/>
                    </a:ext>
                  </a:extLst>
                </p:cNvPr>
                <p:cNvSpPr/>
                <p:nvPr/>
              </p:nvSpPr>
              <p:spPr>
                <a:xfrm rot="7200000">
                  <a:off x="1318069" y="4039619"/>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92">
                  <a:extLst>
                    <a:ext uri="{FF2B5EF4-FFF2-40B4-BE49-F238E27FC236}">
                      <a16:creationId xmlns:a16="http://schemas.microsoft.com/office/drawing/2014/main" id="{A6D76923-E193-4DDE-AA62-B4FEE0A5BAB1}"/>
                    </a:ext>
                  </a:extLst>
                </p:cNvPr>
                <p:cNvSpPr/>
                <p:nvPr/>
              </p:nvSpPr>
              <p:spPr>
                <a:xfrm rot="8100000">
                  <a:off x="6692259" y="3332094"/>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93">
                  <a:extLst>
                    <a:ext uri="{FF2B5EF4-FFF2-40B4-BE49-F238E27FC236}">
                      <a16:creationId xmlns:a16="http://schemas.microsoft.com/office/drawing/2014/main" id="{9E06B0DE-5B61-4E29-BAB9-722C040E5E59}"/>
                    </a:ext>
                  </a:extLst>
                </p:cNvPr>
                <p:cNvSpPr/>
                <p:nvPr/>
              </p:nvSpPr>
              <p:spPr>
                <a:xfrm rot="8100000">
                  <a:off x="1224922" y="3332094"/>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94">
                  <a:extLst>
                    <a:ext uri="{FF2B5EF4-FFF2-40B4-BE49-F238E27FC236}">
                      <a16:creationId xmlns:a16="http://schemas.microsoft.com/office/drawing/2014/main" id="{3A9DBEDB-DEC7-4B1A-8D7E-464D8D1D8568}"/>
                    </a:ext>
                  </a:extLst>
                </p:cNvPr>
                <p:cNvSpPr/>
                <p:nvPr/>
              </p:nvSpPr>
              <p:spPr>
                <a:xfrm rot="9000000">
                  <a:off x="6599111" y="4039619"/>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95">
                  <a:extLst>
                    <a:ext uri="{FF2B5EF4-FFF2-40B4-BE49-F238E27FC236}">
                      <a16:creationId xmlns:a16="http://schemas.microsoft.com/office/drawing/2014/main" id="{8FDECD82-D8DF-4130-805F-F2AF01A0C353}"/>
                    </a:ext>
                  </a:extLst>
                </p:cNvPr>
                <p:cNvSpPr/>
                <p:nvPr/>
              </p:nvSpPr>
              <p:spPr>
                <a:xfrm rot="9000000">
                  <a:off x="1318069" y="2624568"/>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96">
                  <a:extLst>
                    <a:ext uri="{FF2B5EF4-FFF2-40B4-BE49-F238E27FC236}">
                      <a16:creationId xmlns:a16="http://schemas.microsoft.com/office/drawing/2014/main" id="{C23180AB-A7FF-4C82-AA17-FA17F70A5EA0}"/>
                    </a:ext>
                  </a:extLst>
                </p:cNvPr>
                <p:cNvSpPr/>
                <p:nvPr/>
              </p:nvSpPr>
              <p:spPr>
                <a:xfrm rot="9900000">
                  <a:off x="6326016" y="4698928"/>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97">
                  <a:extLst>
                    <a:ext uri="{FF2B5EF4-FFF2-40B4-BE49-F238E27FC236}">
                      <a16:creationId xmlns:a16="http://schemas.microsoft.com/office/drawing/2014/main" id="{5A2203B2-3C8F-4F35-A46B-4AD15F37448C}"/>
                    </a:ext>
                  </a:extLst>
                </p:cNvPr>
                <p:cNvSpPr/>
                <p:nvPr/>
              </p:nvSpPr>
              <p:spPr>
                <a:xfrm rot="9900000">
                  <a:off x="1591164" y="1965259"/>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98">
                  <a:extLst>
                    <a:ext uri="{FF2B5EF4-FFF2-40B4-BE49-F238E27FC236}">
                      <a16:creationId xmlns:a16="http://schemas.microsoft.com/office/drawing/2014/main" id="{2C006030-8500-407F-A5AD-D7B583A5073B}"/>
                    </a:ext>
                  </a:extLst>
                </p:cNvPr>
                <p:cNvSpPr/>
                <p:nvPr/>
              </p:nvSpPr>
              <p:spPr>
                <a:xfrm rot="10800000">
                  <a:off x="5891586" y="5265089"/>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99">
                  <a:extLst>
                    <a:ext uri="{FF2B5EF4-FFF2-40B4-BE49-F238E27FC236}">
                      <a16:creationId xmlns:a16="http://schemas.microsoft.com/office/drawing/2014/main" id="{BA41CA40-A981-41AF-B2B8-0CE9D672ADF2}"/>
                    </a:ext>
                  </a:extLst>
                </p:cNvPr>
                <p:cNvSpPr/>
                <p:nvPr/>
              </p:nvSpPr>
              <p:spPr>
                <a:xfrm rot="10800000">
                  <a:off x="2025594" y="1399098"/>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100">
                  <a:extLst>
                    <a:ext uri="{FF2B5EF4-FFF2-40B4-BE49-F238E27FC236}">
                      <a16:creationId xmlns:a16="http://schemas.microsoft.com/office/drawing/2014/main" id="{F2DF6981-F11F-4DC1-96A0-269219D41A51}"/>
                    </a:ext>
                  </a:extLst>
                </p:cNvPr>
                <p:cNvSpPr/>
                <p:nvPr/>
              </p:nvSpPr>
              <p:spPr>
                <a:xfrm rot="11700000">
                  <a:off x="5325424" y="5699520"/>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101">
                  <a:extLst>
                    <a:ext uri="{FF2B5EF4-FFF2-40B4-BE49-F238E27FC236}">
                      <a16:creationId xmlns:a16="http://schemas.microsoft.com/office/drawing/2014/main" id="{2070EB8E-C031-472D-B27C-25C0187802E8}"/>
                    </a:ext>
                  </a:extLst>
                </p:cNvPr>
                <p:cNvSpPr/>
                <p:nvPr/>
              </p:nvSpPr>
              <p:spPr>
                <a:xfrm rot="11700000">
                  <a:off x="2591756" y="964667"/>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102">
                  <a:extLst>
                    <a:ext uri="{FF2B5EF4-FFF2-40B4-BE49-F238E27FC236}">
                      <a16:creationId xmlns:a16="http://schemas.microsoft.com/office/drawing/2014/main" id="{D09F619D-98B8-4617-BE92-50F7433B82A6}"/>
                    </a:ext>
                  </a:extLst>
                </p:cNvPr>
                <p:cNvSpPr/>
                <p:nvPr/>
              </p:nvSpPr>
              <p:spPr>
                <a:xfrm rot="12600000">
                  <a:off x="4666115" y="5972615"/>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103">
                  <a:extLst>
                    <a:ext uri="{FF2B5EF4-FFF2-40B4-BE49-F238E27FC236}">
                      <a16:creationId xmlns:a16="http://schemas.microsoft.com/office/drawing/2014/main" id="{9F778E1D-12E8-4DE7-A216-633B080E33C7}"/>
                    </a:ext>
                  </a:extLst>
                </p:cNvPr>
                <p:cNvSpPr/>
                <p:nvPr/>
              </p:nvSpPr>
              <p:spPr>
                <a:xfrm rot="12600000">
                  <a:off x="3251065" y="691572"/>
                  <a:ext cx="173934" cy="17393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347">
                <a:extLst>
                  <a:ext uri="{FF2B5EF4-FFF2-40B4-BE49-F238E27FC236}">
                    <a16:creationId xmlns:a16="http://schemas.microsoft.com/office/drawing/2014/main" id="{A8E3FEF1-66FB-4D3E-8C91-6C5CC7CD276E}"/>
                  </a:ext>
                </a:extLst>
              </p:cNvPr>
              <p:cNvGrpSpPr/>
              <p:nvPr/>
            </p:nvGrpSpPr>
            <p:grpSpPr>
              <a:xfrm>
                <a:off x="3328637" y="659745"/>
                <a:ext cx="5518640" cy="5518638"/>
                <a:chOff x="3477279" y="808386"/>
                <a:chExt cx="5221355" cy="5221355"/>
              </a:xfrm>
            </p:grpSpPr>
            <p:sp>
              <p:nvSpPr>
                <p:cNvPr id="349" name="Freeform: Shape 348">
                  <a:extLst>
                    <a:ext uri="{FF2B5EF4-FFF2-40B4-BE49-F238E27FC236}">
                      <a16:creationId xmlns:a16="http://schemas.microsoft.com/office/drawing/2014/main" id="{F3398C0F-5202-4306-BF68-3DE3910C5DD8}"/>
                    </a:ext>
                  </a:extLst>
                </p:cNvPr>
                <p:cNvSpPr/>
                <p:nvPr/>
              </p:nvSpPr>
              <p:spPr>
                <a:xfrm>
                  <a:off x="6065098" y="808386"/>
                  <a:ext cx="45718" cy="353859"/>
                </a:xfrm>
                <a:custGeom>
                  <a:avLst/>
                  <a:gdLst>
                    <a:gd name="connsiteX0" fmla="*/ 0 w 45718"/>
                    <a:gd name="connsiteY0" fmla="*/ 0 h 353859"/>
                    <a:gd name="connsiteX1" fmla="*/ 45718 w 45718"/>
                    <a:gd name="connsiteY1" fmla="*/ 0 h 353859"/>
                    <a:gd name="connsiteX2" fmla="*/ 45718 w 45718"/>
                    <a:gd name="connsiteY2" fmla="*/ 353576 h 353859"/>
                    <a:gd name="connsiteX3" fmla="*/ 25658 w 45718"/>
                    <a:gd name="connsiteY3" fmla="*/ 352563 h 353859"/>
                    <a:gd name="connsiteX4" fmla="*/ 0 w 45718"/>
                    <a:gd name="connsiteY4" fmla="*/ 353859 h 353859"/>
                    <a:gd name="connsiteX5" fmla="*/ 0 w 45718"/>
                    <a:gd name="connsiteY5" fmla="*/ 0 h 35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8" h="353859">
                      <a:moveTo>
                        <a:pt x="0" y="0"/>
                      </a:moveTo>
                      <a:lnTo>
                        <a:pt x="45718" y="0"/>
                      </a:lnTo>
                      <a:lnTo>
                        <a:pt x="45718" y="353576"/>
                      </a:lnTo>
                      <a:lnTo>
                        <a:pt x="25658" y="352563"/>
                      </a:lnTo>
                      <a:lnTo>
                        <a:pt x="0" y="353859"/>
                      </a:ln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Freeform: Shape 349">
                  <a:extLst>
                    <a:ext uri="{FF2B5EF4-FFF2-40B4-BE49-F238E27FC236}">
                      <a16:creationId xmlns:a16="http://schemas.microsoft.com/office/drawing/2014/main" id="{04D23447-7355-4631-814C-4CBFDA13E968}"/>
                    </a:ext>
                  </a:extLst>
                </p:cNvPr>
                <p:cNvSpPr/>
                <p:nvPr/>
              </p:nvSpPr>
              <p:spPr>
                <a:xfrm>
                  <a:off x="5390183" y="891424"/>
                  <a:ext cx="136202" cy="354886"/>
                </a:xfrm>
                <a:custGeom>
                  <a:avLst/>
                  <a:gdLst>
                    <a:gd name="connsiteX0" fmla="*/ 44161 w 136202"/>
                    <a:gd name="connsiteY0" fmla="*/ 0 h 354886"/>
                    <a:gd name="connsiteX1" fmla="*/ 136202 w 136202"/>
                    <a:gd name="connsiteY1" fmla="*/ 343500 h 354886"/>
                    <a:gd name="connsiteX2" fmla="*/ 91921 w 136202"/>
                    <a:gd name="connsiteY2" fmla="*/ 354886 h 354886"/>
                    <a:gd name="connsiteX3" fmla="*/ 0 w 136202"/>
                    <a:gd name="connsiteY3" fmla="*/ 11833 h 354886"/>
                    <a:gd name="connsiteX4" fmla="*/ 44161 w 136202"/>
                    <a:gd name="connsiteY4" fmla="*/ 0 h 35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2" h="354886">
                      <a:moveTo>
                        <a:pt x="44161" y="0"/>
                      </a:moveTo>
                      <a:lnTo>
                        <a:pt x="136202" y="343500"/>
                      </a:lnTo>
                      <a:lnTo>
                        <a:pt x="91921" y="354886"/>
                      </a:lnTo>
                      <a:lnTo>
                        <a:pt x="0" y="11833"/>
                      </a:lnTo>
                      <a:lnTo>
                        <a:pt x="44161"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Freeform: Shape 350">
                  <a:extLst>
                    <a:ext uri="{FF2B5EF4-FFF2-40B4-BE49-F238E27FC236}">
                      <a16:creationId xmlns:a16="http://schemas.microsoft.com/office/drawing/2014/main" id="{FEC22F0E-8185-4AB2-9815-B3D8B8DC08F2}"/>
                    </a:ext>
                  </a:extLst>
                </p:cNvPr>
                <p:cNvSpPr/>
                <p:nvPr/>
              </p:nvSpPr>
              <p:spPr>
                <a:xfrm>
                  <a:off x="6649891" y="891425"/>
                  <a:ext cx="135841" cy="353538"/>
                </a:xfrm>
                <a:custGeom>
                  <a:avLst/>
                  <a:gdLst>
                    <a:gd name="connsiteX0" fmla="*/ 91679 w 135841"/>
                    <a:gd name="connsiteY0" fmla="*/ 0 h 353538"/>
                    <a:gd name="connsiteX1" fmla="*/ 135841 w 135841"/>
                    <a:gd name="connsiteY1" fmla="*/ 11833 h 353538"/>
                    <a:gd name="connsiteX2" fmla="*/ 44281 w 135841"/>
                    <a:gd name="connsiteY2" fmla="*/ 353538 h 353538"/>
                    <a:gd name="connsiteX3" fmla="*/ 0 w 135841"/>
                    <a:gd name="connsiteY3" fmla="*/ 342153 h 353538"/>
                    <a:gd name="connsiteX4" fmla="*/ 91679 w 135841"/>
                    <a:gd name="connsiteY4" fmla="*/ 0 h 35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41" h="353538">
                      <a:moveTo>
                        <a:pt x="91679" y="0"/>
                      </a:moveTo>
                      <a:lnTo>
                        <a:pt x="135841" y="11833"/>
                      </a:lnTo>
                      <a:lnTo>
                        <a:pt x="44281" y="353538"/>
                      </a:lnTo>
                      <a:lnTo>
                        <a:pt x="0" y="342153"/>
                      </a:lnTo>
                      <a:lnTo>
                        <a:pt x="91679"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Freeform: Shape 351">
                  <a:extLst>
                    <a:ext uri="{FF2B5EF4-FFF2-40B4-BE49-F238E27FC236}">
                      <a16:creationId xmlns:a16="http://schemas.microsoft.com/office/drawing/2014/main" id="{E8F438B2-0D1E-43B2-9F9E-DC318BA09109}"/>
                    </a:ext>
                  </a:extLst>
                </p:cNvPr>
                <p:cNvSpPr/>
                <p:nvPr/>
              </p:nvSpPr>
              <p:spPr>
                <a:xfrm>
                  <a:off x="4762821" y="1146720"/>
                  <a:ext cx="217217" cy="331395"/>
                </a:xfrm>
                <a:custGeom>
                  <a:avLst/>
                  <a:gdLst>
                    <a:gd name="connsiteX0" fmla="*/ 39595 w 217217"/>
                    <a:gd name="connsiteY0" fmla="*/ 0 h 331395"/>
                    <a:gd name="connsiteX1" fmla="*/ 217217 w 217217"/>
                    <a:gd name="connsiteY1" fmla="*/ 307651 h 331395"/>
                    <a:gd name="connsiteX2" fmla="*/ 178133 w 217217"/>
                    <a:gd name="connsiteY2" fmla="*/ 331395 h 331395"/>
                    <a:gd name="connsiteX3" fmla="*/ 0 w 217217"/>
                    <a:gd name="connsiteY3" fmla="*/ 22860 h 331395"/>
                    <a:gd name="connsiteX4" fmla="*/ 39595 w 217217"/>
                    <a:gd name="connsiteY4" fmla="*/ 0 h 33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17" h="331395">
                      <a:moveTo>
                        <a:pt x="39595" y="0"/>
                      </a:moveTo>
                      <a:lnTo>
                        <a:pt x="217217" y="307651"/>
                      </a:lnTo>
                      <a:lnTo>
                        <a:pt x="178133" y="331395"/>
                      </a:lnTo>
                      <a:lnTo>
                        <a:pt x="0" y="22860"/>
                      </a:lnTo>
                      <a:lnTo>
                        <a:pt x="39595"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Freeform: Shape 352">
                  <a:extLst>
                    <a:ext uri="{FF2B5EF4-FFF2-40B4-BE49-F238E27FC236}">
                      <a16:creationId xmlns:a16="http://schemas.microsoft.com/office/drawing/2014/main" id="{65E726E6-02B6-47D9-8650-F7CC4196AD3E}"/>
                    </a:ext>
                  </a:extLst>
                </p:cNvPr>
                <p:cNvSpPr/>
                <p:nvPr/>
              </p:nvSpPr>
              <p:spPr>
                <a:xfrm>
                  <a:off x="7197332" y="1146719"/>
                  <a:ext cx="215761" cy="328876"/>
                </a:xfrm>
                <a:custGeom>
                  <a:avLst/>
                  <a:gdLst>
                    <a:gd name="connsiteX0" fmla="*/ 176169 w 215761"/>
                    <a:gd name="connsiteY0" fmla="*/ 0 h 328876"/>
                    <a:gd name="connsiteX1" fmla="*/ 215761 w 215761"/>
                    <a:gd name="connsiteY1" fmla="*/ 22859 h 328876"/>
                    <a:gd name="connsiteX2" fmla="*/ 39082 w 215761"/>
                    <a:gd name="connsiteY2" fmla="*/ 328876 h 328876"/>
                    <a:gd name="connsiteX3" fmla="*/ 0 w 215761"/>
                    <a:gd name="connsiteY3" fmla="*/ 305133 h 328876"/>
                    <a:gd name="connsiteX4" fmla="*/ 176169 w 215761"/>
                    <a:gd name="connsiteY4" fmla="*/ 0 h 328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61" h="328876">
                      <a:moveTo>
                        <a:pt x="176169" y="0"/>
                      </a:moveTo>
                      <a:lnTo>
                        <a:pt x="215761" y="22859"/>
                      </a:lnTo>
                      <a:lnTo>
                        <a:pt x="39082" y="328876"/>
                      </a:lnTo>
                      <a:lnTo>
                        <a:pt x="0" y="305133"/>
                      </a:lnTo>
                      <a:lnTo>
                        <a:pt x="176169"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4" name="Freeform: Shape 353">
                  <a:extLst>
                    <a:ext uri="{FF2B5EF4-FFF2-40B4-BE49-F238E27FC236}">
                      <a16:creationId xmlns:a16="http://schemas.microsoft.com/office/drawing/2014/main" id="{4A027513-B863-4E3A-98F8-0CAF4EBE055F}"/>
                    </a:ext>
                  </a:extLst>
                </p:cNvPr>
                <p:cNvSpPr/>
                <p:nvPr/>
              </p:nvSpPr>
              <p:spPr>
                <a:xfrm>
                  <a:off x="4225764" y="1556870"/>
                  <a:ext cx="283734" cy="283868"/>
                </a:xfrm>
                <a:custGeom>
                  <a:avLst/>
                  <a:gdLst>
                    <a:gd name="connsiteX0" fmla="*/ 32328 w 283734"/>
                    <a:gd name="connsiteY0" fmla="*/ 0 h 283868"/>
                    <a:gd name="connsiteX1" fmla="*/ 283734 w 283734"/>
                    <a:gd name="connsiteY1" fmla="*/ 251406 h 283868"/>
                    <a:gd name="connsiteX2" fmla="*/ 268266 w 283734"/>
                    <a:gd name="connsiteY2" fmla="*/ 265464 h 283868"/>
                    <a:gd name="connsiteX3" fmla="*/ 251540 w 283734"/>
                    <a:gd name="connsiteY3" fmla="*/ 283868 h 283868"/>
                    <a:gd name="connsiteX4" fmla="*/ 0 w 283734"/>
                    <a:gd name="connsiteY4" fmla="*/ 32328 h 283868"/>
                    <a:gd name="connsiteX5" fmla="*/ 32328 w 283734"/>
                    <a:gd name="connsiteY5" fmla="*/ 0 h 2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34" h="283868">
                      <a:moveTo>
                        <a:pt x="32328" y="0"/>
                      </a:moveTo>
                      <a:lnTo>
                        <a:pt x="283734" y="251406"/>
                      </a:lnTo>
                      <a:lnTo>
                        <a:pt x="268266" y="265464"/>
                      </a:lnTo>
                      <a:lnTo>
                        <a:pt x="251540" y="283868"/>
                      </a:lnTo>
                      <a:lnTo>
                        <a:pt x="0" y="32328"/>
                      </a:lnTo>
                      <a:lnTo>
                        <a:pt x="32328"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Freeform: Shape 354">
                  <a:extLst>
                    <a:ext uri="{FF2B5EF4-FFF2-40B4-BE49-F238E27FC236}">
                      <a16:creationId xmlns:a16="http://schemas.microsoft.com/office/drawing/2014/main" id="{598BA572-D7B8-4F6C-94B4-B30F41C135DE}"/>
                    </a:ext>
                  </a:extLst>
                </p:cNvPr>
                <p:cNvSpPr/>
                <p:nvPr/>
              </p:nvSpPr>
              <p:spPr>
                <a:xfrm>
                  <a:off x="7669082" y="1556870"/>
                  <a:ext cx="281068" cy="280936"/>
                </a:xfrm>
                <a:custGeom>
                  <a:avLst/>
                  <a:gdLst>
                    <a:gd name="connsiteX0" fmla="*/ 248740 w 281068"/>
                    <a:gd name="connsiteY0" fmla="*/ 0 h 280936"/>
                    <a:gd name="connsiteX1" fmla="*/ 281068 w 281068"/>
                    <a:gd name="connsiteY1" fmla="*/ 32329 h 280936"/>
                    <a:gd name="connsiteX2" fmla="*/ 32462 w 281068"/>
                    <a:gd name="connsiteY2" fmla="*/ 280936 h 280936"/>
                    <a:gd name="connsiteX3" fmla="*/ 18400 w 281068"/>
                    <a:gd name="connsiteY3" fmla="*/ 265464 h 280936"/>
                    <a:gd name="connsiteX4" fmla="*/ 0 w 281068"/>
                    <a:gd name="connsiteY4" fmla="*/ 248741 h 280936"/>
                    <a:gd name="connsiteX5" fmla="*/ 248740 w 281068"/>
                    <a:gd name="connsiteY5" fmla="*/ 0 h 28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068" h="280936">
                      <a:moveTo>
                        <a:pt x="248740" y="0"/>
                      </a:moveTo>
                      <a:lnTo>
                        <a:pt x="281068" y="32329"/>
                      </a:lnTo>
                      <a:lnTo>
                        <a:pt x="32462" y="280936"/>
                      </a:lnTo>
                      <a:lnTo>
                        <a:pt x="18400" y="265464"/>
                      </a:lnTo>
                      <a:lnTo>
                        <a:pt x="0" y="248741"/>
                      </a:lnTo>
                      <a:lnTo>
                        <a:pt x="24874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6" name="Freeform: Shape 355">
                  <a:extLst>
                    <a:ext uri="{FF2B5EF4-FFF2-40B4-BE49-F238E27FC236}">
                      <a16:creationId xmlns:a16="http://schemas.microsoft.com/office/drawing/2014/main" id="{2DC4A1D7-6794-4A06-A118-136963D06A4F}"/>
                    </a:ext>
                  </a:extLst>
                </p:cNvPr>
                <p:cNvSpPr/>
                <p:nvPr/>
              </p:nvSpPr>
              <p:spPr>
                <a:xfrm>
                  <a:off x="3815614" y="2093927"/>
                  <a:ext cx="332209" cy="217687"/>
                </a:xfrm>
                <a:custGeom>
                  <a:avLst/>
                  <a:gdLst>
                    <a:gd name="connsiteX0" fmla="*/ 22860 w 332209"/>
                    <a:gd name="connsiteY0" fmla="*/ 0 h 217687"/>
                    <a:gd name="connsiteX1" fmla="*/ 332209 w 332209"/>
                    <a:gd name="connsiteY1" fmla="*/ 178603 h 217687"/>
                    <a:gd name="connsiteX2" fmla="*/ 308465 w 332209"/>
                    <a:gd name="connsiteY2" fmla="*/ 217687 h 217687"/>
                    <a:gd name="connsiteX3" fmla="*/ 0 w 332209"/>
                    <a:gd name="connsiteY3" fmla="*/ 39594 h 217687"/>
                    <a:gd name="connsiteX4" fmla="*/ 22860 w 332209"/>
                    <a:gd name="connsiteY4" fmla="*/ 0 h 21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09" h="217687">
                      <a:moveTo>
                        <a:pt x="22860" y="0"/>
                      </a:moveTo>
                      <a:lnTo>
                        <a:pt x="332209" y="178603"/>
                      </a:lnTo>
                      <a:lnTo>
                        <a:pt x="308465" y="217687"/>
                      </a:lnTo>
                      <a:lnTo>
                        <a:pt x="0" y="39594"/>
                      </a:lnTo>
                      <a:lnTo>
                        <a:pt x="2286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Freeform: Shape 356">
                  <a:extLst>
                    <a:ext uri="{FF2B5EF4-FFF2-40B4-BE49-F238E27FC236}">
                      <a16:creationId xmlns:a16="http://schemas.microsoft.com/office/drawing/2014/main" id="{56D97B37-2BE6-4649-81A4-447306C8F174}"/>
                    </a:ext>
                  </a:extLst>
                </p:cNvPr>
                <p:cNvSpPr/>
                <p:nvPr/>
              </p:nvSpPr>
              <p:spPr>
                <a:xfrm>
                  <a:off x="8032238" y="2093927"/>
                  <a:ext cx="328063" cy="215292"/>
                </a:xfrm>
                <a:custGeom>
                  <a:avLst/>
                  <a:gdLst>
                    <a:gd name="connsiteX0" fmla="*/ 305203 w 328063"/>
                    <a:gd name="connsiteY0" fmla="*/ 0 h 215292"/>
                    <a:gd name="connsiteX1" fmla="*/ 328063 w 328063"/>
                    <a:gd name="connsiteY1" fmla="*/ 39593 h 215292"/>
                    <a:gd name="connsiteX2" fmla="*/ 23743 w 328063"/>
                    <a:gd name="connsiteY2" fmla="*/ 215292 h 215292"/>
                    <a:gd name="connsiteX3" fmla="*/ 0 w 328063"/>
                    <a:gd name="connsiteY3" fmla="*/ 176209 h 215292"/>
                    <a:gd name="connsiteX4" fmla="*/ 305203 w 328063"/>
                    <a:gd name="connsiteY4" fmla="*/ 0 h 21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063" h="215292">
                      <a:moveTo>
                        <a:pt x="305203" y="0"/>
                      </a:moveTo>
                      <a:lnTo>
                        <a:pt x="328063" y="39593"/>
                      </a:lnTo>
                      <a:lnTo>
                        <a:pt x="23743" y="215292"/>
                      </a:lnTo>
                      <a:lnTo>
                        <a:pt x="0" y="176209"/>
                      </a:lnTo>
                      <a:lnTo>
                        <a:pt x="305203"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Freeform: Shape 357">
                  <a:extLst>
                    <a:ext uri="{FF2B5EF4-FFF2-40B4-BE49-F238E27FC236}">
                      <a16:creationId xmlns:a16="http://schemas.microsoft.com/office/drawing/2014/main" id="{5D7349F8-6D97-46A3-BB9E-3EF4721F15E4}"/>
                    </a:ext>
                  </a:extLst>
                </p:cNvPr>
                <p:cNvSpPr/>
                <p:nvPr/>
              </p:nvSpPr>
              <p:spPr>
                <a:xfrm>
                  <a:off x="3560320" y="2721289"/>
                  <a:ext cx="356833" cy="136723"/>
                </a:xfrm>
                <a:custGeom>
                  <a:avLst/>
                  <a:gdLst>
                    <a:gd name="connsiteX0" fmla="*/ 11833 w 356833"/>
                    <a:gd name="connsiteY0" fmla="*/ 0 h 136723"/>
                    <a:gd name="connsiteX1" fmla="*/ 356833 w 356833"/>
                    <a:gd name="connsiteY1" fmla="*/ 92443 h 136723"/>
                    <a:gd name="connsiteX2" fmla="*/ 345447 w 356833"/>
                    <a:gd name="connsiteY2" fmla="*/ 136723 h 136723"/>
                    <a:gd name="connsiteX3" fmla="*/ 0 w 356833"/>
                    <a:gd name="connsiteY3" fmla="*/ 44161 h 136723"/>
                    <a:gd name="connsiteX4" fmla="*/ 11833 w 356833"/>
                    <a:gd name="connsiteY4" fmla="*/ 0 h 13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33" h="136723">
                      <a:moveTo>
                        <a:pt x="11833" y="0"/>
                      </a:moveTo>
                      <a:lnTo>
                        <a:pt x="356833" y="92443"/>
                      </a:lnTo>
                      <a:lnTo>
                        <a:pt x="345447" y="136723"/>
                      </a:lnTo>
                      <a:lnTo>
                        <a:pt x="0" y="44161"/>
                      </a:lnTo>
                      <a:lnTo>
                        <a:pt x="11833"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9" name="Freeform: Shape 358">
                  <a:extLst>
                    <a:ext uri="{FF2B5EF4-FFF2-40B4-BE49-F238E27FC236}">
                      <a16:creationId xmlns:a16="http://schemas.microsoft.com/office/drawing/2014/main" id="{023D2CF4-8D04-4CD3-B0C6-32F27EF52B74}"/>
                    </a:ext>
                  </a:extLst>
                </p:cNvPr>
                <p:cNvSpPr/>
                <p:nvPr/>
              </p:nvSpPr>
              <p:spPr>
                <a:xfrm>
                  <a:off x="8264000" y="2721289"/>
                  <a:ext cx="351595" cy="135321"/>
                </a:xfrm>
                <a:custGeom>
                  <a:avLst/>
                  <a:gdLst>
                    <a:gd name="connsiteX0" fmla="*/ 339761 w 351595"/>
                    <a:gd name="connsiteY0" fmla="*/ 0 h 135321"/>
                    <a:gd name="connsiteX1" fmla="*/ 351595 w 351595"/>
                    <a:gd name="connsiteY1" fmla="*/ 44162 h 135321"/>
                    <a:gd name="connsiteX2" fmla="*/ 11386 w 351595"/>
                    <a:gd name="connsiteY2" fmla="*/ 135321 h 135321"/>
                    <a:gd name="connsiteX3" fmla="*/ 0 w 351595"/>
                    <a:gd name="connsiteY3" fmla="*/ 91039 h 135321"/>
                    <a:gd name="connsiteX4" fmla="*/ 339761 w 351595"/>
                    <a:gd name="connsiteY4" fmla="*/ 0 h 135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95" h="135321">
                      <a:moveTo>
                        <a:pt x="339761" y="0"/>
                      </a:moveTo>
                      <a:lnTo>
                        <a:pt x="351595" y="44162"/>
                      </a:lnTo>
                      <a:lnTo>
                        <a:pt x="11386" y="135321"/>
                      </a:lnTo>
                      <a:lnTo>
                        <a:pt x="0" y="91039"/>
                      </a:lnTo>
                      <a:lnTo>
                        <a:pt x="339761"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0" name="Freeform: Shape 359">
                  <a:extLst>
                    <a:ext uri="{FF2B5EF4-FFF2-40B4-BE49-F238E27FC236}">
                      <a16:creationId xmlns:a16="http://schemas.microsoft.com/office/drawing/2014/main" id="{FFC43EAD-DD84-4932-9F92-6F6D232FB463}"/>
                    </a:ext>
                  </a:extLst>
                </p:cNvPr>
                <p:cNvSpPr/>
                <p:nvPr/>
              </p:nvSpPr>
              <p:spPr>
                <a:xfrm>
                  <a:off x="3477279" y="3396204"/>
                  <a:ext cx="356521" cy="45719"/>
                </a:xfrm>
                <a:custGeom>
                  <a:avLst/>
                  <a:gdLst>
                    <a:gd name="connsiteX0" fmla="*/ 356520 w 356521"/>
                    <a:gd name="connsiteY0" fmla="*/ 0 h 45719"/>
                    <a:gd name="connsiteX1" fmla="*/ 355366 w 356521"/>
                    <a:gd name="connsiteY1" fmla="*/ 22857 h 45719"/>
                    <a:gd name="connsiteX2" fmla="*/ 356521 w 356521"/>
                    <a:gd name="connsiteY2" fmla="*/ 45719 h 45719"/>
                    <a:gd name="connsiteX3" fmla="*/ 1 w 356521"/>
                    <a:gd name="connsiteY3" fmla="*/ 45719 h 45719"/>
                    <a:gd name="connsiteX4" fmla="*/ 0 w 356521"/>
                    <a:gd name="connsiteY4" fmla="*/ 0 h 45719"/>
                    <a:gd name="connsiteX5" fmla="*/ 356520 w 356521"/>
                    <a:gd name="connsiteY5"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521" h="45719">
                      <a:moveTo>
                        <a:pt x="356520" y="0"/>
                      </a:moveTo>
                      <a:lnTo>
                        <a:pt x="355366" y="22857"/>
                      </a:lnTo>
                      <a:lnTo>
                        <a:pt x="356521" y="45719"/>
                      </a:lnTo>
                      <a:lnTo>
                        <a:pt x="1" y="45719"/>
                      </a:lnTo>
                      <a:lnTo>
                        <a:pt x="0" y="0"/>
                      </a:lnTo>
                      <a:lnTo>
                        <a:pt x="35652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1" name="Freeform: Shape 360">
                  <a:extLst>
                    <a:ext uri="{FF2B5EF4-FFF2-40B4-BE49-F238E27FC236}">
                      <a16:creationId xmlns:a16="http://schemas.microsoft.com/office/drawing/2014/main" id="{94B465E1-BA65-460B-8624-B01F33230C27}"/>
                    </a:ext>
                  </a:extLst>
                </p:cNvPr>
                <p:cNvSpPr/>
                <p:nvPr/>
              </p:nvSpPr>
              <p:spPr>
                <a:xfrm>
                  <a:off x="8347714" y="3396204"/>
                  <a:ext cx="350920" cy="45719"/>
                </a:xfrm>
                <a:custGeom>
                  <a:avLst/>
                  <a:gdLst>
                    <a:gd name="connsiteX0" fmla="*/ 0 w 350920"/>
                    <a:gd name="connsiteY0" fmla="*/ 0 h 45719"/>
                    <a:gd name="connsiteX1" fmla="*/ 350920 w 350920"/>
                    <a:gd name="connsiteY1" fmla="*/ 0 h 45719"/>
                    <a:gd name="connsiteX2" fmla="*/ 350920 w 350920"/>
                    <a:gd name="connsiteY2" fmla="*/ 45719 h 45719"/>
                    <a:gd name="connsiteX3" fmla="*/ 0 w 350920"/>
                    <a:gd name="connsiteY3" fmla="*/ 45719 h 45719"/>
                    <a:gd name="connsiteX4" fmla="*/ 1154 w 350920"/>
                    <a:gd name="connsiteY4" fmla="*/ 22857 h 45719"/>
                    <a:gd name="connsiteX5" fmla="*/ 0 w 350920"/>
                    <a:gd name="connsiteY5"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920" h="45719">
                      <a:moveTo>
                        <a:pt x="0" y="0"/>
                      </a:moveTo>
                      <a:lnTo>
                        <a:pt x="350920" y="0"/>
                      </a:lnTo>
                      <a:lnTo>
                        <a:pt x="350920" y="45719"/>
                      </a:lnTo>
                      <a:lnTo>
                        <a:pt x="0" y="45719"/>
                      </a:lnTo>
                      <a:lnTo>
                        <a:pt x="1154" y="22857"/>
                      </a:ln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2" name="Freeform: Shape 361">
                  <a:extLst>
                    <a:ext uri="{FF2B5EF4-FFF2-40B4-BE49-F238E27FC236}">
                      <a16:creationId xmlns:a16="http://schemas.microsoft.com/office/drawing/2014/main" id="{6D4A5C95-F064-4EE6-863C-075152EB61B6}"/>
                    </a:ext>
                  </a:extLst>
                </p:cNvPr>
                <p:cNvSpPr/>
                <p:nvPr/>
              </p:nvSpPr>
              <p:spPr>
                <a:xfrm>
                  <a:off x="3560319" y="3980112"/>
                  <a:ext cx="356835" cy="136724"/>
                </a:xfrm>
                <a:custGeom>
                  <a:avLst/>
                  <a:gdLst>
                    <a:gd name="connsiteX0" fmla="*/ 345449 w 356835"/>
                    <a:gd name="connsiteY0" fmla="*/ 0 h 136724"/>
                    <a:gd name="connsiteX1" fmla="*/ 356835 w 356835"/>
                    <a:gd name="connsiteY1" fmla="*/ 44281 h 136724"/>
                    <a:gd name="connsiteX2" fmla="*/ 11833 w 356835"/>
                    <a:gd name="connsiteY2" fmla="*/ 136724 h 136724"/>
                    <a:gd name="connsiteX3" fmla="*/ 0 w 356835"/>
                    <a:gd name="connsiteY3" fmla="*/ 92563 h 136724"/>
                    <a:gd name="connsiteX4" fmla="*/ 345449 w 356835"/>
                    <a:gd name="connsiteY4" fmla="*/ 0 h 13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35" h="136724">
                      <a:moveTo>
                        <a:pt x="345449" y="0"/>
                      </a:moveTo>
                      <a:lnTo>
                        <a:pt x="356835" y="44281"/>
                      </a:lnTo>
                      <a:lnTo>
                        <a:pt x="11833" y="136724"/>
                      </a:lnTo>
                      <a:lnTo>
                        <a:pt x="0" y="92563"/>
                      </a:lnTo>
                      <a:lnTo>
                        <a:pt x="345449"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3" name="Freeform: Shape 362">
                  <a:extLst>
                    <a:ext uri="{FF2B5EF4-FFF2-40B4-BE49-F238E27FC236}">
                      <a16:creationId xmlns:a16="http://schemas.microsoft.com/office/drawing/2014/main" id="{AED73AA9-3F2D-4415-8FDC-EB56FA514B3B}"/>
                    </a:ext>
                  </a:extLst>
                </p:cNvPr>
                <p:cNvSpPr/>
                <p:nvPr/>
              </p:nvSpPr>
              <p:spPr>
                <a:xfrm>
                  <a:off x="8264000" y="3981516"/>
                  <a:ext cx="351595" cy="135320"/>
                </a:xfrm>
                <a:custGeom>
                  <a:avLst/>
                  <a:gdLst>
                    <a:gd name="connsiteX0" fmla="*/ 11385 w 351595"/>
                    <a:gd name="connsiteY0" fmla="*/ 0 h 135320"/>
                    <a:gd name="connsiteX1" fmla="*/ 351595 w 351595"/>
                    <a:gd name="connsiteY1" fmla="*/ 91159 h 135320"/>
                    <a:gd name="connsiteX2" fmla="*/ 339762 w 351595"/>
                    <a:gd name="connsiteY2" fmla="*/ 135320 h 135320"/>
                    <a:gd name="connsiteX3" fmla="*/ 0 w 351595"/>
                    <a:gd name="connsiteY3" fmla="*/ 44281 h 135320"/>
                    <a:gd name="connsiteX4" fmla="*/ 11385 w 351595"/>
                    <a:gd name="connsiteY4" fmla="*/ 0 h 13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95" h="135320">
                      <a:moveTo>
                        <a:pt x="11385" y="0"/>
                      </a:moveTo>
                      <a:lnTo>
                        <a:pt x="351595" y="91159"/>
                      </a:lnTo>
                      <a:lnTo>
                        <a:pt x="339762" y="135320"/>
                      </a:lnTo>
                      <a:lnTo>
                        <a:pt x="0" y="44281"/>
                      </a:lnTo>
                      <a:lnTo>
                        <a:pt x="11385"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4" name="Freeform: Shape 363">
                  <a:extLst>
                    <a:ext uri="{FF2B5EF4-FFF2-40B4-BE49-F238E27FC236}">
                      <a16:creationId xmlns:a16="http://schemas.microsoft.com/office/drawing/2014/main" id="{D9831BD8-580B-42D2-AE95-58458337AE0F}"/>
                    </a:ext>
                  </a:extLst>
                </p:cNvPr>
                <p:cNvSpPr/>
                <p:nvPr/>
              </p:nvSpPr>
              <p:spPr>
                <a:xfrm>
                  <a:off x="3815614" y="4526511"/>
                  <a:ext cx="332211" cy="217688"/>
                </a:xfrm>
                <a:custGeom>
                  <a:avLst/>
                  <a:gdLst>
                    <a:gd name="connsiteX0" fmla="*/ 308467 w 332211"/>
                    <a:gd name="connsiteY0" fmla="*/ 0 h 217688"/>
                    <a:gd name="connsiteX1" fmla="*/ 332211 w 332211"/>
                    <a:gd name="connsiteY1" fmla="*/ 39084 h 217688"/>
                    <a:gd name="connsiteX2" fmla="*/ 22860 w 332211"/>
                    <a:gd name="connsiteY2" fmla="*/ 217688 h 217688"/>
                    <a:gd name="connsiteX3" fmla="*/ 0 w 332211"/>
                    <a:gd name="connsiteY3" fmla="*/ 178093 h 217688"/>
                    <a:gd name="connsiteX4" fmla="*/ 308467 w 332211"/>
                    <a:gd name="connsiteY4" fmla="*/ 0 h 21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11" h="217688">
                      <a:moveTo>
                        <a:pt x="308467" y="0"/>
                      </a:moveTo>
                      <a:lnTo>
                        <a:pt x="332211" y="39084"/>
                      </a:lnTo>
                      <a:lnTo>
                        <a:pt x="22860" y="217688"/>
                      </a:lnTo>
                      <a:lnTo>
                        <a:pt x="0" y="178093"/>
                      </a:lnTo>
                      <a:lnTo>
                        <a:pt x="308467"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5" name="Freeform: Shape 364">
                  <a:extLst>
                    <a:ext uri="{FF2B5EF4-FFF2-40B4-BE49-F238E27FC236}">
                      <a16:creationId xmlns:a16="http://schemas.microsoft.com/office/drawing/2014/main" id="{55CE90B6-568D-4DC1-A7D8-97A57950A7A4}"/>
                    </a:ext>
                  </a:extLst>
                </p:cNvPr>
                <p:cNvSpPr/>
                <p:nvPr/>
              </p:nvSpPr>
              <p:spPr>
                <a:xfrm>
                  <a:off x="8032234" y="4528904"/>
                  <a:ext cx="328066" cy="215294"/>
                </a:xfrm>
                <a:custGeom>
                  <a:avLst/>
                  <a:gdLst>
                    <a:gd name="connsiteX0" fmla="*/ 23744 w 328066"/>
                    <a:gd name="connsiteY0" fmla="*/ 0 h 215294"/>
                    <a:gd name="connsiteX1" fmla="*/ 328066 w 328066"/>
                    <a:gd name="connsiteY1" fmla="*/ 175700 h 215294"/>
                    <a:gd name="connsiteX2" fmla="*/ 305206 w 328066"/>
                    <a:gd name="connsiteY2" fmla="*/ 215294 h 215294"/>
                    <a:gd name="connsiteX3" fmla="*/ 0 w 328066"/>
                    <a:gd name="connsiteY3" fmla="*/ 39084 h 215294"/>
                    <a:gd name="connsiteX4" fmla="*/ 23744 w 328066"/>
                    <a:gd name="connsiteY4" fmla="*/ 0 h 215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066" h="215294">
                      <a:moveTo>
                        <a:pt x="23744" y="0"/>
                      </a:moveTo>
                      <a:lnTo>
                        <a:pt x="328066" y="175700"/>
                      </a:lnTo>
                      <a:lnTo>
                        <a:pt x="305206" y="215294"/>
                      </a:lnTo>
                      <a:lnTo>
                        <a:pt x="0" y="39084"/>
                      </a:lnTo>
                      <a:lnTo>
                        <a:pt x="23744"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Freeform: Shape 365">
                  <a:extLst>
                    <a:ext uri="{FF2B5EF4-FFF2-40B4-BE49-F238E27FC236}">
                      <a16:creationId xmlns:a16="http://schemas.microsoft.com/office/drawing/2014/main" id="{25092D40-8F64-4481-BE6C-9B1A5442BAAA}"/>
                    </a:ext>
                  </a:extLst>
                </p:cNvPr>
                <p:cNvSpPr/>
                <p:nvPr/>
              </p:nvSpPr>
              <p:spPr>
                <a:xfrm>
                  <a:off x="4225765" y="4997386"/>
                  <a:ext cx="283736" cy="283869"/>
                </a:xfrm>
                <a:custGeom>
                  <a:avLst/>
                  <a:gdLst>
                    <a:gd name="connsiteX0" fmla="*/ 251541 w 283736"/>
                    <a:gd name="connsiteY0" fmla="*/ 0 h 283869"/>
                    <a:gd name="connsiteX1" fmla="*/ 268265 w 283736"/>
                    <a:gd name="connsiteY1" fmla="*/ 18401 h 283869"/>
                    <a:gd name="connsiteX2" fmla="*/ 283736 w 283736"/>
                    <a:gd name="connsiteY2" fmla="*/ 32462 h 283869"/>
                    <a:gd name="connsiteX3" fmla="*/ 32328 w 283736"/>
                    <a:gd name="connsiteY3" fmla="*/ 283869 h 283869"/>
                    <a:gd name="connsiteX4" fmla="*/ 0 w 283736"/>
                    <a:gd name="connsiteY4" fmla="*/ 251541 h 283869"/>
                    <a:gd name="connsiteX5" fmla="*/ 251541 w 283736"/>
                    <a:gd name="connsiteY5" fmla="*/ 0 h 2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36" h="283869">
                      <a:moveTo>
                        <a:pt x="251541" y="0"/>
                      </a:moveTo>
                      <a:lnTo>
                        <a:pt x="268265" y="18401"/>
                      </a:lnTo>
                      <a:lnTo>
                        <a:pt x="283736" y="32462"/>
                      </a:lnTo>
                      <a:lnTo>
                        <a:pt x="32328" y="283869"/>
                      </a:lnTo>
                      <a:lnTo>
                        <a:pt x="0" y="251541"/>
                      </a:lnTo>
                      <a:lnTo>
                        <a:pt x="251541"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7" name="Freeform: Shape 366">
                  <a:extLst>
                    <a:ext uri="{FF2B5EF4-FFF2-40B4-BE49-F238E27FC236}">
                      <a16:creationId xmlns:a16="http://schemas.microsoft.com/office/drawing/2014/main" id="{9829E0F5-3057-493E-94E2-537A3B35971D}"/>
                    </a:ext>
                  </a:extLst>
                </p:cNvPr>
                <p:cNvSpPr/>
                <p:nvPr/>
              </p:nvSpPr>
              <p:spPr>
                <a:xfrm>
                  <a:off x="7669079" y="5000318"/>
                  <a:ext cx="281070" cy="280936"/>
                </a:xfrm>
                <a:custGeom>
                  <a:avLst/>
                  <a:gdLst>
                    <a:gd name="connsiteX0" fmla="*/ 32462 w 281070"/>
                    <a:gd name="connsiteY0" fmla="*/ 0 h 280936"/>
                    <a:gd name="connsiteX1" fmla="*/ 281070 w 281070"/>
                    <a:gd name="connsiteY1" fmla="*/ 248608 h 280936"/>
                    <a:gd name="connsiteX2" fmla="*/ 248742 w 281070"/>
                    <a:gd name="connsiteY2" fmla="*/ 280936 h 280936"/>
                    <a:gd name="connsiteX3" fmla="*/ 0 w 281070"/>
                    <a:gd name="connsiteY3" fmla="*/ 32194 h 280936"/>
                    <a:gd name="connsiteX4" fmla="*/ 18403 w 281070"/>
                    <a:gd name="connsiteY4" fmla="*/ 15468 h 280936"/>
                    <a:gd name="connsiteX5" fmla="*/ 32462 w 281070"/>
                    <a:gd name="connsiteY5" fmla="*/ 0 h 28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070" h="280936">
                      <a:moveTo>
                        <a:pt x="32462" y="0"/>
                      </a:moveTo>
                      <a:lnTo>
                        <a:pt x="281070" y="248608"/>
                      </a:lnTo>
                      <a:lnTo>
                        <a:pt x="248742" y="280936"/>
                      </a:lnTo>
                      <a:lnTo>
                        <a:pt x="0" y="32194"/>
                      </a:lnTo>
                      <a:lnTo>
                        <a:pt x="18403" y="15468"/>
                      </a:lnTo>
                      <a:lnTo>
                        <a:pt x="32462"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Freeform: Shape 367">
                  <a:extLst>
                    <a:ext uri="{FF2B5EF4-FFF2-40B4-BE49-F238E27FC236}">
                      <a16:creationId xmlns:a16="http://schemas.microsoft.com/office/drawing/2014/main" id="{9C3FDF29-4177-446D-B87C-FA1892F2D9B1}"/>
                    </a:ext>
                  </a:extLst>
                </p:cNvPr>
                <p:cNvSpPr/>
                <p:nvPr/>
              </p:nvSpPr>
              <p:spPr>
                <a:xfrm>
                  <a:off x="4762823" y="5360009"/>
                  <a:ext cx="217217" cy="331397"/>
                </a:xfrm>
                <a:custGeom>
                  <a:avLst/>
                  <a:gdLst>
                    <a:gd name="connsiteX0" fmla="*/ 178134 w 217217"/>
                    <a:gd name="connsiteY0" fmla="*/ 0 h 331397"/>
                    <a:gd name="connsiteX1" fmla="*/ 217217 w 217217"/>
                    <a:gd name="connsiteY1" fmla="*/ 23744 h 331397"/>
                    <a:gd name="connsiteX2" fmla="*/ 39593 w 217217"/>
                    <a:gd name="connsiteY2" fmla="*/ 331397 h 331397"/>
                    <a:gd name="connsiteX3" fmla="*/ 0 w 217217"/>
                    <a:gd name="connsiteY3" fmla="*/ 308537 h 331397"/>
                    <a:gd name="connsiteX4" fmla="*/ 178134 w 217217"/>
                    <a:gd name="connsiteY4" fmla="*/ 0 h 3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17" h="331397">
                      <a:moveTo>
                        <a:pt x="178134" y="0"/>
                      </a:moveTo>
                      <a:lnTo>
                        <a:pt x="217217" y="23744"/>
                      </a:lnTo>
                      <a:lnTo>
                        <a:pt x="39593" y="331397"/>
                      </a:lnTo>
                      <a:lnTo>
                        <a:pt x="0" y="308537"/>
                      </a:lnTo>
                      <a:lnTo>
                        <a:pt x="178134"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9" name="Freeform: Shape 368">
                  <a:extLst>
                    <a:ext uri="{FF2B5EF4-FFF2-40B4-BE49-F238E27FC236}">
                      <a16:creationId xmlns:a16="http://schemas.microsoft.com/office/drawing/2014/main" id="{80DD1EDF-8C22-4919-B784-81E9756B3831}"/>
                    </a:ext>
                  </a:extLst>
                </p:cNvPr>
                <p:cNvSpPr/>
                <p:nvPr/>
              </p:nvSpPr>
              <p:spPr>
                <a:xfrm>
                  <a:off x="7197328" y="5362526"/>
                  <a:ext cx="215764" cy="328878"/>
                </a:xfrm>
                <a:custGeom>
                  <a:avLst/>
                  <a:gdLst>
                    <a:gd name="connsiteX0" fmla="*/ 39084 w 215764"/>
                    <a:gd name="connsiteY0" fmla="*/ 0 h 328878"/>
                    <a:gd name="connsiteX1" fmla="*/ 215764 w 215764"/>
                    <a:gd name="connsiteY1" fmla="*/ 306019 h 328878"/>
                    <a:gd name="connsiteX2" fmla="*/ 176170 w 215764"/>
                    <a:gd name="connsiteY2" fmla="*/ 328878 h 328878"/>
                    <a:gd name="connsiteX3" fmla="*/ 0 w 215764"/>
                    <a:gd name="connsiteY3" fmla="*/ 23744 h 328878"/>
                    <a:gd name="connsiteX4" fmla="*/ 39084 w 215764"/>
                    <a:gd name="connsiteY4" fmla="*/ 0 h 32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64" h="328878">
                      <a:moveTo>
                        <a:pt x="39084" y="0"/>
                      </a:moveTo>
                      <a:lnTo>
                        <a:pt x="215764" y="306019"/>
                      </a:lnTo>
                      <a:lnTo>
                        <a:pt x="176170" y="328878"/>
                      </a:lnTo>
                      <a:lnTo>
                        <a:pt x="0" y="23744"/>
                      </a:lnTo>
                      <a:lnTo>
                        <a:pt x="39084"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0" name="Freeform: Shape 369">
                  <a:extLst>
                    <a:ext uri="{FF2B5EF4-FFF2-40B4-BE49-F238E27FC236}">
                      <a16:creationId xmlns:a16="http://schemas.microsoft.com/office/drawing/2014/main" id="{F8A20935-667F-424C-B933-8D38B6714E68}"/>
                    </a:ext>
                  </a:extLst>
                </p:cNvPr>
                <p:cNvSpPr/>
                <p:nvPr/>
              </p:nvSpPr>
              <p:spPr>
                <a:xfrm>
                  <a:off x="5390184" y="5591812"/>
                  <a:ext cx="136202" cy="354889"/>
                </a:xfrm>
                <a:custGeom>
                  <a:avLst/>
                  <a:gdLst>
                    <a:gd name="connsiteX0" fmla="*/ 91922 w 136202"/>
                    <a:gd name="connsiteY0" fmla="*/ 0 h 354889"/>
                    <a:gd name="connsiteX1" fmla="*/ 136202 w 136202"/>
                    <a:gd name="connsiteY1" fmla="*/ 11385 h 354889"/>
                    <a:gd name="connsiteX2" fmla="*/ 44161 w 136202"/>
                    <a:gd name="connsiteY2" fmla="*/ 354889 h 354889"/>
                    <a:gd name="connsiteX3" fmla="*/ 0 w 136202"/>
                    <a:gd name="connsiteY3" fmla="*/ 343056 h 354889"/>
                    <a:gd name="connsiteX4" fmla="*/ 91922 w 136202"/>
                    <a:gd name="connsiteY4" fmla="*/ 0 h 354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2" h="354889">
                      <a:moveTo>
                        <a:pt x="91922" y="0"/>
                      </a:moveTo>
                      <a:lnTo>
                        <a:pt x="136202" y="11385"/>
                      </a:lnTo>
                      <a:lnTo>
                        <a:pt x="44161" y="354889"/>
                      </a:lnTo>
                      <a:lnTo>
                        <a:pt x="0" y="343056"/>
                      </a:lnTo>
                      <a:lnTo>
                        <a:pt x="91922"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1" name="Freeform: Shape 370">
                  <a:extLst>
                    <a:ext uri="{FF2B5EF4-FFF2-40B4-BE49-F238E27FC236}">
                      <a16:creationId xmlns:a16="http://schemas.microsoft.com/office/drawing/2014/main" id="{58D38FA2-C45C-4BCE-B5CE-B5D73F77382E}"/>
                    </a:ext>
                  </a:extLst>
                </p:cNvPr>
                <p:cNvSpPr/>
                <p:nvPr/>
              </p:nvSpPr>
              <p:spPr>
                <a:xfrm>
                  <a:off x="6649888" y="5593157"/>
                  <a:ext cx="135842" cy="353542"/>
                </a:xfrm>
                <a:custGeom>
                  <a:avLst/>
                  <a:gdLst>
                    <a:gd name="connsiteX0" fmla="*/ 44281 w 135842"/>
                    <a:gd name="connsiteY0" fmla="*/ 0 h 353542"/>
                    <a:gd name="connsiteX1" fmla="*/ 135842 w 135842"/>
                    <a:gd name="connsiteY1" fmla="*/ 341709 h 353542"/>
                    <a:gd name="connsiteX2" fmla="*/ 91681 w 135842"/>
                    <a:gd name="connsiteY2" fmla="*/ 353542 h 353542"/>
                    <a:gd name="connsiteX3" fmla="*/ 0 w 135842"/>
                    <a:gd name="connsiteY3" fmla="*/ 11386 h 353542"/>
                    <a:gd name="connsiteX4" fmla="*/ 44281 w 135842"/>
                    <a:gd name="connsiteY4" fmla="*/ 0 h 35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42" h="353542">
                      <a:moveTo>
                        <a:pt x="44281" y="0"/>
                      </a:moveTo>
                      <a:lnTo>
                        <a:pt x="135842" y="341709"/>
                      </a:lnTo>
                      <a:lnTo>
                        <a:pt x="91681" y="353542"/>
                      </a:lnTo>
                      <a:lnTo>
                        <a:pt x="0" y="11386"/>
                      </a:lnTo>
                      <a:lnTo>
                        <a:pt x="44281"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2" name="Freeform: Shape 371">
                  <a:extLst>
                    <a:ext uri="{FF2B5EF4-FFF2-40B4-BE49-F238E27FC236}">
                      <a16:creationId xmlns:a16="http://schemas.microsoft.com/office/drawing/2014/main" id="{37C85F78-F434-4786-9863-C0710AE7AD2E}"/>
                    </a:ext>
                  </a:extLst>
                </p:cNvPr>
                <p:cNvSpPr/>
                <p:nvPr/>
              </p:nvSpPr>
              <p:spPr>
                <a:xfrm>
                  <a:off x="6065099" y="5675878"/>
                  <a:ext cx="45719" cy="353863"/>
                </a:xfrm>
                <a:custGeom>
                  <a:avLst/>
                  <a:gdLst>
                    <a:gd name="connsiteX0" fmla="*/ 0 w 45719"/>
                    <a:gd name="connsiteY0" fmla="*/ 0 h 353863"/>
                    <a:gd name="connsiteX1" fmla="*/ 25658 w 45719"/>
                    <a:gd name="connsiteY1" fmla="*/ 1295 h 353863"/>
                    <a:gd name="connsiteX2" fmla="*/ 45719 w 45719"/>
                    <a:gd name="connsiteY2" fmla="*/ 282 h 353863"/>
                    <a:gd name="connsiteX3" fmla="*/ 45719 w 45719"/>
                    <a:gd name="connsiteY3" fmla="*/ 353863 h 353863"/>
                    <a:gd name="connsiteX4" fmla="*/ 0 w 45719"/>
                    <a:gd name="connsiteY4" fmla="*/ 353863 h 353863"/>
                    <a:gd name="connsiteX5" fmla="*/ 0 w 45719"/>
                    <a:gd name="connsiteY5" fmla="*/ 0 h 35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353863">
                      <a:moveTo>
                        <a:pt x="0" y="0"/>
                      </a:moveTo>
                      <a:lnTo>
                        <a:pt x="25658" y="1295"/>
                      </a:lnTo>
                      <a:lnTo>
                        <a:pt x="45719" y="282"/>
                      </a:lnTo>
                      <a:lnTo>
                        <a:pt x="45719" y="353863"/>
                      </a:lnTo>
                      <a:lnTo>
                        <a:pt x="0" y="353863"/>
                      </a:ln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45" name="Circle: Hollow 344">
              <a:extLst>
                <a:ext uri="{FF2B5EF4-FFF2-40B4-BE49-F238E27FC236}">
                  <a16:creationId xmlns:a16="http://schemas.microsoft.com/office/drawing/2014/main" id="{0F7EBE6B-8668-4279-9F91-87D9A02440EB}"/>
                </a:ext>
              </a:extLst>
            </p:cNvPr>
            <p:cNvSpPr/>
            <p:nvPr/>
          </p:nvSpPr>
          <p:spPr>
            <a:xfrm>
              <a:off x="2536424" y="967127"/>
              <a:ext cx="4877362" cy="4877362"/>
            </a:xfrm>
            <a:prstGeom prst="donut">
              <a:avLst>
                <a:gd name="adj" fmla="val 120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6" name="Circle: Hollow 345">
              <a:extLst>
                <a:ext uri="{FF2B5EF4-FFF2-40B4-BE49-F238E27FC236}">
                  <a16:creationId xmlns:a16="http://schemas.microsoft.com/office/drawing/2014/main" id="{341D0121-11B9-467A-B811-15986868094E}"/>
                </a:ext>
              </a:extLst>
            </p:cNvPr>
            <p:cNvSpPr/>
            <p:nvPr/>
          </p:nvSpPr>
          <p:spPr>
            <a:xfrm>
              <a:off x="2215784" y="646487"/>
              <a:ext cx="5518642" cy="5518642"/>
            </a:xfrm>
            <a:prstGeom prst="donut">
              <a:avLst>
                <a:gd name="adj" fmla="val 688"/>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7" name="Group 396">
            <a:extLst>
              <a:ext uri="{FF2B5EF4-FFF2-40B4-BE49-F238E27FC236}">
                <a16:creationId xmlns:a16="http://schemas.microsoft.com/office/drawing/2014/main" id="{060DA7C8-07C3-488A-A28F-73B7FDD68D82}"/>
              </a:ext>
            </a:extLst>
          </p:cNvPr>
          <p:cNvGrpSpPr/>
          <p:nvPr/>
        </p:nvGrpSpPr>
        <p:grpSpPr>
          <a:xfrm>
            <a:off x="3378959" y="2777455"/>
            <a:ext cx="1283210" cy="1283210"/>
            <a:chOff x="1224922" y="598425"/>
            <a:chExt cx="5641271" cy="5641271"/>
          </a:xfrm>
          <a:effectLst/>
        </p:grpSpPr>
        <p:sp>
          <p:nvSpPr>
            <p:cNvPr id="398" name="Rectangle 397">
              <a:extLst>
                <a:ext uri="{FF2B5EF4-FFF2-40B4-BE49-F238E27FC236}">
                  <a16:creationId xmlns:a16="http://schemas.microsoft.com/office/drawing/2014/main" id="{4E6A399C-C269-402B-B2D9-D4F37BABD98B}"/>
                </a:ext>
              </a:extLst>
            </p:cNvPr>
            <p:cNvSpPr/>
            <p:nvPr/>
          </p:nvSpPr>
          <p:spPr>
            <a:xfrm rot="2700000">
              <a:off x="3958590" y="598425"/>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a:extLst>
                <a:ext uri="{FF2B5EF4-FFF2-40B4-BE49-F238E27FC236}">
                  <a16:creationId xmlns:a16="http://schemas.microsoft.com/office/drawing/2014/main" id="{F394055E-FFFA-461E-B09C-6F988D27D8A1}"/>
                </a:ext>
              </a:extLst>
            </p:cNvPr>
            <p:cNvSpPr/>
            <p:nvPr/>
          </p:nvSpPr>
          <p:spPr>
            <a:xfrm rot="2700000">
              <a:off x="3958590" y="6065762"/>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a:extLst>
                <a:ext uri="{FF2B5EF4-FFF2-40B4-BE49-F238E27FC236}">
                  <a16:creationId xmlns:a16="http://schemas.microsoft.com/office/drawing/2014/main" id="{F6979BC9-301F-4E9B-8D86-5565114FD13E}"/>
                </a:ext>
              </a:extLst>
            </p:cNvPr>
            <p:cNvSpPr/>
            <p:nvPr/>
          </p:nvSpPr>
          <p:spPr>
            <a:xfrm rot="3600000">
              <a:off x="4666115" y="691572"/>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a:extLst>
                <a:ext uri="{FF2B5EF4-FFF2-40B4-BE49-F238E27FC236}">
                  <a16:creationId xmlns:a16="http://schemas.microsoft.com/office/drawing/2014/main" id="{0975EB7B-C94A-41CF-AB97-8E96DD8F6AF1}"/>
                </a:ext>
              </a:extLst>
            </p:cNvPr>
            <p:cNvSpPr/>
            <p:nvPr/>
          </p:nvSpPr>
          <p:spPr>
            <a:xfrm rot="3600000">
              <a:off x="3251065" y="5972615"/>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a:extLst>
                <a:ext uri="{FF2B5EF4-FFF2-40B4-BE49-F238E27FC236}">
                  <a16:creationId xmlns:a16="http://schemas.microsoft.com/office/drawing/2014/main" id="{45526FD7-63E2-42CD-B87F-2E81C9EE0E22}"/>
                </a:ext>
              </a:extLst>
            </p:cNvPr>
            <p:cNvSpPr/>
            <p:nvPr/>
          </p:nvSpPr>
          <p:spPr>
            <a:xfrm rot="4500000">
              <a:off x="5325424" y="964667"/>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a:extLst>
                <a:ext uri="{FF2B5EF4-FFF2-40B4-BE49-F238E27FC236}">
                  <a16:creationId xmlns:a16="http://schemas.microsoft.com/office/drawing/2014/main" id="{AB0629A7-4FDB-4CDA-9A37-CADF67404CF3}"/>
                </a:ext>
              </a:extLst>
            </p:cNvPr>
            <p:cNvSpPr/>
            <p:nvPr/>
          </p:nvSpPr>
          <p:spPr>
            <a:xfrm rot="4500000">
              <a:off x="2591756" y="5699520"/>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a:extLst>
                <a:ext uri="{FF2B5EF4-FFF2-40B4-BE49-F238E27FC236}">
                  <a16:creationId xmlns:a16="http://schemas.microsoft.com/office/drawing/2014/main" id="{46774DA7-FE3C-4E0F-A848-F1F28855091E}"/>
                </a:ext>
              </a:extLst>
            </p:cNvPr>
            <p:cNvSpPr/>
            <p:nvPr/>
          </p:nvSpPr>
          <p:spPr>
            <a:xfrm rot="5400000">
              <a:off x="5891586" y="139909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a:extLst>
                <a:ext uri="{FF2B5EF4-FFF2-40B4-BE49-F238E27FC236}">
                  <a16:creationId xmlns:a16="http://schemas.microsoft.com/office/drawing/2014/main" id="{041F119D-0621-4CD9-8D28-AC8CAE1EA97C}"/>
                </a:ext>
              </a:extLst>
            </p:cNvPr>
            <p:cNvSpPr/>
            <p:nvPr/>
          </p:nvSpPr>
          <p:spPr>
            <a:xfrm rot="5400000">
              <a:off x="2025594" y="526508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a:extLst>
                <a:ext uri="{FF2B5EF4-FFF2-40B4-BE49-F238E27FC236}">
                  <a16:creationId xmlns:a16="http://schemas.microsoft.com/office/drawing/2014/main" id="{8A09B88B-7DC0-4272-BF19-89FED5D812B6}"/>
                </a:ext>
              </a:extLst>
            </p:cNvPr>
            <p:cNvSpPr/>
            <p:nvPr/>
          </p:nvSpPr>
          <p:spPr>
            <a:xfrm rot="6300000">
              <a:off x="6326016" y="196525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a:extLst>
                <a:ext uri="{FF2B5EF4-FFF2-40B4-BE49-F238E27FC236}">
                  <a16:creationId xmlns:a16="http://schemas.microsoft.com/office/drawing/2014/main" id="{D30848CD-43B6-4783-8E07-D757DA83564D}"/>
                </a:ext>
              </a:extLst>
            </p:cNvPr>
            <p:cNvSpPr/>
            <p:nvPr/>
          </p:nvSpPr>
          <p:spPr>
            <a:xfrm rot="6300000">
              <a:off x="1591164" y="469892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a:extLst>
                <a:ext uri="{FF2B5EF4-FFF2-40B4-BE49-F238E27FC236}">
                  <a16:creationId xmlns:a16="http://schemas.microsoft.com/office/drawing/2014/main" id="{4FDEABE0-E8EF-464E-9D97-6EFD6FD27386}"/>
                </a:ext>
              </a:extLst>
            </p:cNvPr>
            <p:cNvSpPr/>
            <p:nvPr/>
          </p:nvSpPr>
          <p:spPr>
            <a:xfrm rot="7200000">
              <a:off x="6599111" y="262456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a:extLst>
                <a:ext uri="{FF2B5EF4-FFF2-40B4-BE49-F238E27FC236}">
                  <a16:creationId xmlns:a16="http://schemas.microsoft.com/office/drawing/2014/main" id="{A42E31C3-610D-4CD2-9D17-E423CFACCEAC}"/>
                </a:ext>
              </a:extLst>
            </p:cNvPr>
            <p:cNvSpPr/>
            <p:nvPr/>
          </p:nvSpPr>
          <p:spPr>
            <a:xfrm rot="7200000">
              <a:off x="1318069" y="403961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a:extLst>
                <a:ext uri="{FF2B5EF4-FFF2-40B4-BE49-F238E27FC236}">
                  <a16:creationId xmlns:a16="http://schemas.microsoft.com/office/drawing/2014/main" id="{D64721D4-A549-4501-A1A5-E202CD0BAE51}"/>
                </a:ext>
              </a:extLst>
            </p:cNvPr>
            <p:cNvSpPr/>
            <p:nvPr/>
          </p:nvSpPr>
          <p:spPr>
            <a:xfrm rot="8100000">
              <a:off x="6692259" y="3332094"/>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410">
              <a:extLst>
                <a:ext uri="{FF2B5EF4-FFF2-40B4-BE49-F238E27FC236}">
                  <a16:creationId xmlns:a16="http://schemas.microsoft.com/office/drawing/2014/main" id="{FEF5B6FA-32BE-4616-BB59-A769A8217D3C}"/>
                </a:ext>
              </a:extLst>
            </p:cNvPr>
            <p:cNvSpPr/>
            <p:nvPr/>
          </p:nvSpPr>
          <p:spPr>
            <a:xfrm rot="8100000">
              <a:off x="1224922" y="3332094"/>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a:extLst>
                <a:ext uri="{FF2B5EF4-FFF2-40B4-BE49-F238E27FC236}">
                  <a16:creationId xmlns:a16="http://schemas.microsoft.com/office/drawing/2014/main" id="{69A7D1F4-13A0-42E6-B37E-14A04EA8D065}"/>
                </a:ext>
              </a:extLst>
            </p:cNvPr>
            <p:cNvSpPr/>
            <p:nvPr/>
          </p:nvSpPr>
          <p:spPr>
            <a:xfrm rot="9000000">
              <a:off x="6599111" y="403961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a:extLst>
                <a:ext uri="{FF2B5EF4-FFF2-40B4-BE49-F238E27FC236}">
                  <a16:creationId xmlns:a16="http://schemas.microsoft.com/office/drawing/2014/main" id="{A28DEDD9-2A79-4143-B985-C5841E0826E9}"/>
                </a:ext>
              </a:extLst>
            </p:cNvPr>
            <p:cNvSpPr/>
            <p:nvPr/>
          </p:nvSpPr>
          <p:spPr>
            <a:xfrm rot="9000000">
              <a:off x="1318069" y="262456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a:extLst>
                <a:ext uri="{FF2B5EF4-FFF2-40B4-BE49-F238E27FC236}">
                  <a16:creationId xmlns:a16="http://schemas.microsoft.com/office/drawing/2014/main" id="{4918041D-9CEA-4C79-BB59-2B8B0BC16D75}"/>
                </a:ext>
              </a:extLst>
            </p:cNvPr>
            <p:cNvSpPr/>
            <p:nvPr/>
          </p:nvSpPr>
          <p:spPr>
            <a:xfrm rot="9900000">
              <a:off x="6326016" y="469892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a:extLst>
                <a:ext uri="{FF2B5EF4-FFF2-40B4-BE49-F238E27FC236}">
                  <a16:creationId xmlns:a16="http://schemas.microsoft.com/office/drawing/2014/main" id="{F60CAEA2-8EA4-4BC4-9B4A-C891A12ED24C}"/>
                </a:ext>
              </a:extLst>
            </p:cNvPr>
            <p:cNvSpPr/>
            <p:nvPr/>
          </p:nvSpPr>
          <p:spPr>
            <a:xfrm rot="9900000">
              <a:off x="1591164" y="196525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a:extLst>
                <a:ext uri="{FF2B5EF4-FFF2-40B4-BE49-F238E27FC236}">
                  <a16:creationId xmlns:a16="http://schemas.microsoft.com/office/drawing/2014/main" id="{64A7454B-2A51-4FFD-9773-C2AF7A3485F8}"/>
                </a:ext>
              </a:extLst>
            </p:cNvPr>
            <p:cNvSpPr/>
            <p:nvPr/>
          </p:nvSpPr>
          <p:spPr>
            <a:xfrm rot="10800000">
              <a:off x="5891586" y="5265089"/>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a:extLst>
                <a:ext uri="{FF2B5EF4-FFF2-40B4-BE49-F238E27FC236}">
                  <a16:creationId xmlns:a16="http://schemas.microsoft.com/office/drawing/2014/main" id="{349DC073-778A-4A7A-8FFF-0CE8A04DFF6E}"/>
                </a:ext>
              </a:extLst>
            </p:cNvPr>
            <p:cNvSpPr/>
            <p:nvPr/>
          </p:nvSpPr>
          <p:spPr>
            <a:xfrm rot="10800000">
              <a:off x="2025594" y="1399098"/>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a:extLst>
                <a:ext uri="{FF2B5EF4-FFF2-40B4-BE49-F238E27FC236}">
                  <a16:creationId xmlns:a16="http://schemas.microsoft.com/office/drawing/2014/main" id="{0CD5DEE1-511D-4502-8255-C2925E94C218}"/>
                </a:ext>
              </a:extLst>
            </p:cNvPr>
            <p:cNvSpPr/>
            <p:nvPr/>
          </p:nvSpPr>
          <p:spPr>
            <a:xfrm rot="11700000">
              <a:off x="5325424" y="5699520"/>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a:extLst>
                <a:ext uri="{FF2B5EF4-FFF2-40B4-BE49-F238E27FC236}">
                  <a16:creationId xmlns:a16="http://schemas.microsoft.com/office/drawing/2014/main" id="{A2C8E6CE-C455-4988-BCD9-39333DD998D7}"/>
                </a:ext>
              </a:extLst>
            </p:cNvPr>
            <p:cNvSpPr/>
            <p:nvPr/>
          </p:nvSpPr>
          <p:spPr>
            <a:xfrm rot="11700000">
              <a:off x="2591756" y="964667"/>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419">
              <a:extLst>
                <a:ext uri="{FF2B5EF4-FFF2-40B4-BE49-F238E27FC236}">
                  <a16:creationId xmlns:a16="http://schemas.microsoft.com/office/drawing/2014/main" id="{0FB67B44-56E5-455F-B455-88951EA448F3}"/>
                </a:ext>
              </a:extLst>
            </p:cNvPr>
            <p:cNvSpPr/>
            <p:nvPr/>
          </p:nvSpPr>
          <p:spPr>
            <a:xfrm rot="12600000">
              <a:off x="4666115" y="5972615"/>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a:extLst>
                <a:ext uri="{FF2B5EF4-FFF2-40B4-BE49-F238E27FC236}">
                  <a16:creationId xmlns:a16="http://schemas.microsoft.com/office/drawing/2014/main" id="{30C1E9DF-9F03-441E-8401-2A79C4827A39}"/>
                </a:ext>
              </a:extLst>
            </p:cNvPr>
            <p:cNvSpPr/>
            <p:nvPr/>
          </p:nvSpPr>
          <p:spPr>
            <a:xfrm rot="12600000">
              <a:off x="3251065" y="691572"/>
              <a:ext cx="173934" cy="1739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3" name="Oval 422">
            <a:extLst>
              <a:ext uri="{FF2B5EF4-FFF2-40B4-BE49-F238E27FC236}">
                <a16:creationId xmlns:a16="http://schemas.microsoft.com/office/drawing/2014/main" id="{5AF3EE30-9F79-462D-B47C-BB0F01987629}"/>
              </a:ext>
            </a:extLst>
          </p:cNvPr>
          <p:cNvSpPr/>
          <p:nvPr/>
        </p:nvSpPr>
        <p:spPr>
          <a:xfrm>
            <a:off x="3896579" y="3295075"/>
            <a:ext cx="247970" cy="247970"/>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A16F3319-95A7-447F-A9A0-BE7E5C298DB8}"/>
              </a:ext>
            </a:extLst>
          </p:cNvPr>
          <p:cNvSpPr/>
          <p:nvPr/>
        </p:nvSpPr>
        <p:spPr>
          <a:xfrm>
            <a:off x="-3793490" y="-4229556"/>
            <a:ext cx="15297232" cy="15297232"/>
          </a:xfrm>
          <a:custGeom>
            <a:avLst/>
            <a:gdLst>
              <a:gd name="connsiteX0" fmla="*/ 1919859 w 4865986"/>
              <a:gd name="connsiteY0" fmla="*/ 4783256 h 4865986"/>
              <a:gd name="connsiteX1" fmla="*/ 1948021 w 4865986"/>
              <a:gd name="connsiteY1" fmla="*/ 4790497 h 4865986"/>
              <a:gd name="connsiteX2" fmla="*/ 2186953 w 4865986"/>
              <a:gd name="connsiteY2" fmla="*/ 4826962 h 4865986"/>
              <a:gd name="connsiteX3" fmla="*/ 2320351 w 4865986"/>
              <a:gd name="connsiteY3" fmla="*/ 4833698 h 4865986"/>
              <a:gd name="connsiteX4" fmla="*/ 2320351 w 4865986"/>
              <a:gd name="connsiteY4" fmla="*/ 4865986 h 4865986"/>
              <a:gd name="connsiteX5" fmla="*/ 2183652 w 4865986"/>
              <a:gd name="connsiteY5" fmla="*/ 4859084 h 4865986"/>
              <a:gd name="connsiteX6" fmla="*/ 1941514 w 4865986"/>
              <a:gd name="connsiteY6" fmla="*/ 4822129 h 4865986"/>
              <a:gd name="connsiteX7" fmla="*/ 1911510 w 4865986"/>
              <a:gd name="connsiteY7" fmla="*/ 4814414 h 4865986"/>
              <a:gd name="connsiteX8" fmla="*/ 2946131 w 4865986"/>
              <a:gd name="connsiteY8" fmla="*/ 4783255 h 4865986"/>
              <a:gd name="connsiteX9" fmla="*/ 2954480 w 4865986"/>
              <a:gd name="connsiteY9" fmla="*/ 4814413 h 4865986"/>
              <a:gd name="connsiteX10" fmla="*/ 2924472 w 4865986"/>
              <a:gd name="connsiteY10" fmla="*/ 4822129 h 4865986"/>
              <a:gd name="connsiteX11" fmla="*/ 2682334 w 4865986"/>
              <a:gd name="connsiteY11" fmla="*/ 4859084 h 4865986"/>
              <a:gd name="connsiteX12" fmla="*/ 2545637 w 4865986"/>
              <a:gd name="connsiteY12" fmla="*/ 4865986 h 4865986"/>
              <a:gd name="connsiteX13" fmla="*/ 2545637 w 4865986"/>
              <a:gd name="connsiteY13" fmla="*/ 4833698 h 4865986"/>
              <a:gd name="connsiteX14" fmla="*/ 2679033 w 4865986"/>
              <a:gd name="connsiteY14" fmla="*/ 4826962 h 4865986"/>
              <a:gd name="connsiteX15" fmla="*/ 2917965 w 4865986"/>
              <a:gd name="connsiteY15" fmla="*/ 4790497 h 4865986"/>
              <a:gd name="connsiteX16" fmla="*/ 1329348 w 4865986"/>
              <a:gd name="connsiteY16" fmla="*/ 4569847 h 4865986"/>
              <a:gd name="connsiteX17" fmla="*/ 1496317 w 4865986"/>
              <a:gd name="connsiteY17" fmla="*/ 4650280 h 4865986"/>
              <a:gd name="connsiteX18" fmla="*/ 1702077 w 4865986"/>
              <a:gd name="connsiteY18" fmla="*/ 4725589 h 4865986"/>
              <a:gd name="connsiteX19" fmla="*/ 1693695 w 4865986"/>
              <a:gd name="connsiteY19" fmla="*/ 4756872 h 4865986"/>
              <a:gd name="connsiteX20" fmla="*/ 1483749 w 4865986"/>
              <a:gd name="connsiteY20" fmla="*/ 4680031 h 4865986"/>
              <a:gd name="connsiteX21" fmla="*/ 1313174 w 4865986"/>
              <a:gd name="connsiteY21" fmla="*/ 4597861 h 4865986"/>
              <a:gd name="connsiteX22" fmla="*/ 3536644 w 4865986"/>
              <a:gd name="connsiteY22" fmla="*/ 4569844 h 4865986"/>
              <a:gd name="connsiteX23" fmla="*/ 3552818 w 4865986"/>
              <a:gd name="connsiteY23" fmla="*/ 4597858 h 4865986"/>
              <a:gd name="connsiteX24" fmla="*/ 3382238 w 4865986"/>
              <a:gd name="connsiteY24" fmla="*/ 4680031 h 4865986"/>
              <a:gd name="connsiteX25" fmla="*/ 3172295 w 4865986"/>
              <a:gd name="connsiteY25" fmla="*/ 4756870 h 4865986"/>
              <a:gd name="connsiteX26" fmla="*/ 3163913 w 4865986"/>
              <a:gd name="connsiteY26" fmla="*/ 4725588 h 4865986"/>
              <a:gd name="connsiteX27" fmla="*/ 3369670 w 4865986"/>
              <a:gd name="connsiteY27" fmla="*/ 4650280 h 4865986"/>
              <a:gd name="connsiteX28" fmla="*/ 814868 w 4865986"/>
              <a:gd name="connsiteY28" fmla="*/ 4210416 h 4865986"/>
              <a:gd name="connsiteX29" fmla="*/ 902304 w 4865986"/>
              <a:gd name="connsiteY29" fmla="*/ 4289883 h 4865986"/>
              <a:gd name="connsiteX30" fmla="*/ 1087556 w 4865986"/>
              <a:gd name="connsiteY30" fmla="*/ 4428412 h 4865986"/>
              <a:gd name="connsiteX31" fmla="*/ 1134427 w 4865986"/>
              <a:gd name="connsiteY31" fmla="*/ 4456887 h 4865986"/>
              <a:gd name="connsiteX32" fmla="*/ 1118296 w 4865986"/>
              <a:gd name="connsiteY32" fmla="*/ 4484828 h 4865986"/>
              <a:gd name="connsiteX33" fmla="*/ 1069504 w 4865986"/>
              <a:gd name="connsiteY33" fmla="*/ 4455186 h 4865986"/>
              <a:gd name="connsiteX34" fmla="*/ 881766 w 4865986"/>
              <a:gd name="connsiteY34" fmla="*/ 4314798 h 4865986"/>
              <a:gd name="connsiteX35" fmla="*/ 792037 w 4865986"/>
              <a:gd name="connsiteY35" fmla="*/ 4233247 h 4865986"/>
              <a:gd name="connsiteX36" fmla="*/ 4051123 w 4865986"/>
              <a:gd name="connsiteY36" fmla="*/ 4210412 h 4865986"/>
              <a:gd name="connsiteX37" fmla="*/ 4073954 w 4865986"/>
              <a:gd name="connsiteY37" fmla="*/ 4233243 h 4865986"/>
              <a:gd name="connsiteX38" fmla="*/ 3984220 w 4865986"/>
              <a:gd name="connsiteY38" fmla="*/ 4314798 h 4865986"/>
              <a:gd name="connsiteX39" fmla="*/ 3796483 w 4865986"/>
              <a:gd name="connsiteY39" fmla="*/ 4455186 h 4865986"/>
              <a:gd name="connsiteX40" fmla="*/ 3747695 w 4865986"/>
              <a:gd name="connsiteY40" fmla="*/ 4484825 h 4865986"/>
              <a:gd name="connsiteX41" fmla="*/ 3731564 w 4865986"/>
              <a:gd name="connsiteY41" fmla="*/ 4456884 h 4865986"/>
              <a:gd name="connsiteX42" fmla="*/ 3778430 w 4865986"/>
              <a:gd name="connsiteY42" fmla="*/ 4428412 h 4865986"/>
              <a:gd name="connsiteX43" fmla="*/ 3963682 w 4865986"/>
              <a:gd name="connsiteY43" fmla="*/ 4289883 h 4865986"/>
              <a:gd name="connsiteX44" fmla="*/ 409097 w 4865986"/>
              <a:gd name="connsiteY44" fmla="*/ 3731554 h 4865986"/>
              <a:gd name="connsiteX45" fmla="*/ 437575 w 4865986"/>
              <a:gd name="connsiteY45" fmla="*/ 3778430 h 4865986"/>
              <a:gd name="connsiteX46" fmla="*/ 576104 w 4865986"/>
              <a:gd name="connsiteY46" fmla="*/ 3963683 h 4865986"/>
              <a:gd name="connsiteX47" fmla="*/ 655567 w 4865986"/>
              <a:gd name="connsiteY47" fmla="*/ 4051114 h 4865986"/>
              <a:gd name="connsiteX48" fmla="*/ 632736 w 4865986"/>
              <a:gd name="connsiteY48" fmla="*/ 4073945 h 4865986"/>
              <a:gd name="connsiteX49" fmla="*/ 551189 w 4865986"/>
              <a:gd name="connsiteY49" fmla="*/ 3984221 h 4865986"/>
              <a:gd name="connsiteX50" fmla="*/ 410801 w 4865986"/>
              <a:gd name="connsiteY50" fmla="*/ 3796483 h 4865986"/>
              <a:gd name="connsiteX51" fmla="*/ 381156 w 4865986"/>
              <a:gd name="connsiteY51" fmla="*/ 3747686 h 4865986"/>
              <a:gd name="connsiteX52" fmla="*/ 4456892 w 4865986"/>
              <a:gd name="connsiteY52" fmla="*/ 3731551 h 4865986"/>
              <a:gd name="connsiteX53" fmla="*/ 4484833 w 4865986"/>
              <a:gd name="connsiteY53" fmla="*/ 3747682 h 4865986"/>
              <a:gd name="connsiteX54" fmla="*/ 4455186 w 4865986"/>
              <a:gd name="connsiteY54" fmla="*/ 3796483 h 4865986"/>
              <a:gd name="connsiteX55" fmla="*/ 4314798 w 4865986"/>
              <a:gd name="connsiteY55" fmla="*/ 3984221 h 4865986"/>
              <a:gd name="connsiteX56" fmla="*/ 4233254 w 4865986"/>
              <a:gd name="connsiteY56" fmla="*/ 4073942 h 4865986"/>
              <a:gd name="connsiteX57" fmla="*/ 4210423 w 4865986"/>
              <a:gd name="connsiteY57" fmla="*/ 4051111 h 4865986"/>
              <a:gd name="connsiteX58" fmla="*/ 4289883 w 4865986"/>
              <a:gd name="connsiteY58" fmla="*/ 3963683 h 4865986"/>
              <a:gd name="connsiteX59" fmla="*/ 4428412 w 4865986"/>
              <a:gd name="connsiteY59" fmla="*/ 3778430 h 4865986"/>
              <a:gd name="connsiteX60" fmla="*/ 140395 w 4865986"/>
              <a:gd name="connsiteY60" fmla="*/ 3163903 h 4865986"/>
              <a:gd name="connsiteX61" fmla="*/ 215707 w 4865986"/>
              <a:gd name="connsiteY61" fmla="*/ 3369670 h 4865986"/>
              <a:gd name="connsiteX62" fmla="*/ 296137 w 4865986"/>
              <a:gd name="connsiteY62" fmla="*/ 3536634 h 4865986"/>
              <a:gd name="connsiteX63" fmla="*/ 268124 w 4865986"/>
              <a:gd name="connsiteY63" fmla="*/ 3552807 h 4865986"/>
              <a:gd name="connsiteX64" fmla="*/ 185956 w 4865986"/>
              <a:gd name="connsiteY64" fmla="*/ 3382238 h 4865986"/>
              <a:gd name="connsiteX65" fmla="*/ 109112 w 4865986"/>
              <a:gd name="connsiteY65" fmla="*/ 3172285 h 4865986"/>
              <a:gd name="connsiteX66" fmla="*/ 4725592 w 4865986"/>
              <a:gd name="connsiteY66" fmla="*/ 3163901 h 4865986"/>
              <a:gd name="connsiteX67" fmla="*/ 4756875 w 4865986"/>
              <a:gd name="connsiteY67" fmla="*/ 3172283 h 4865986"/>
              <a:gd name="connsiteX68" fmla="*/ 4680030 w 4865986"/>
              <a:gd name="connsiteY68" fmla="*/ 3382238 h 4865986"/>
              <a:gd name="connsiteX69" fmla="*/ 4597865 w 4865986"/>
              <a:gd name="connsiteY69" fmla="*/ 3552803 h 4865986"/>
              <a:gd name="connsiteX70" fmla="*/ 4569851 w 4865986"/>
              <a:gd name="connsiteY70" fmla="*/ 3536629 h 4865986"/>
              <a:gd name="connsiteX71" fmla="*/ 4650280 w 4865986"/>
              <a:gd name="connsiteY71" fmla="*/ 3369670 h 4865986"/>
              <a:gd name="connsiteX72" fmla="*/ 32288 w 4865986"/>
              <a:gd name="connsiteY72" fmla="*/ 2545628 h 4865986"/>
              <a:gd name="connsiteX73" fmla="*/ 39024 w 4865986"/>
              <a:gd name="connsiteY73" fmla="*/ 2679033 h 4865986"/>
              <a:gd name="connsiteX74" fmla="*/ 75490 w 4865986"/>
              <a:gd name="connsiteY74" fmla="*/ 2917965 h 4865986"/>
              <a:gd name="connsiteX75" fmla="*/ 82729 w 4865986"/>
              <a:gd name="connsiteY75" fmla="*/ 2946121 h 4865986"/>
              <a:gd name="connsiteX76" fmla="*/ 51571 w 4865986"/>
              <a:gd name="connsiteY76" fmla="*/ 2954470 h 4865986"/>
              <a:gd name="connsiteX77" fmla="*/ 43858 w 4865986"/>
              <a:gd name="connsiteY77" fmla="*/ 2924472 h 4865986"/>
              <a:gd name="connsiteX78" fmla="*/ 6903 w 4865986"/>
              <a:gd name="connsiteY78" fmla="*/ 2682334 h 4865986"/>
              <a:gd name="connsiteX79" fmla="*/ 0 w 4865986"/>
              <a:gd name="connsiteY79" fmla="*/ 2545628 h 4865986"/>
              <a:gd name="connsiteX80" fmla="*/ 4865986 w 4865986"/>
              <a:gd name="connsiteY80" fmla="*/ 2545628 h 4865986"/>
              <a:gd name="connsiteX81" fmla="*/ 4859083 w 4865986"/>
              <a:gd name="connsiteY81" fmla="*/ 2682334 h 4865986"/>
              <a:gd name="connsiteX82" fmla="*/ 4822129 w 4865986"/>
              <a:gd name="connsiteY82" fmla="*/ 2924472 h 4865986"/>
              <a:gd name="connsiteX83" fmla="*/ 4814416 w 4865986"/>
              <a:gd name="connsiteY83" fmla="*/ 2954468 h 4865986"/>
              <a:gd name="connsiteX84" fmla="*/ 4783258 w 4865986"/>
              <a:gd name="connsiteY84" fmla="*/ 2946119 h 4865986"/>
              <a:gd name="connsiteX85" fmla="*/ 4790497 w 4865986"/>
              <a:gd name="connsiteY85" fmla="*/ 2917965 h 4865986"/>
              <a:gd name="connsiteX86" fmla="*/ 4826962 w 4865986"/>
              <a:gd name="connsiteY86" fmla="*/ 2679033 h 4865986"/>
              <a:gd name="connsiteX87" fmla="*/ 4833698 w 4865986"/>
              <a:gd name="connsiteY87" fmla="*/ 2545628 h 4865986"/>
              <a:gd name="connsiteX88" fmla="*/ 4814412 w 4865986"/>
              <a:gd name="connsiteY88" fmla="*/ 1911504 h 4865986"/>
              <a:gd name="connsiteX89" fmla="*/ 4822129 w 4865986"/>
              <a:gd name="connsiteY89" fmla="*/ 1941514 h 4865986"/>
              <a:gd name="connsiteX90" fmla="*/ 4859083 w 4865986"/>
              <a:gd name="connsiteY90" fmla="*/ 2183652 h 4865986"/>
              <a:gd name="connsiteX91" fmla="*/ 4865986 w 4865986"/>
              <a:gd name="connsiteY91" fmla="*/ 2320343 h 4865986"/>
              <a:gd name="connsiteX92" fmla="*/ 4833698 w 4865986"/>
              <a:gd name="connsiteY92" fmla="*/ 2320343 h 4865986"/>
              <a:gd name="connsiteX93" fmla="*/ 4826962 w 4865986"/>
              <a:gd name="connsiteY93" fmla="*/ 2186953 h 4865986"/>
              <a:gd name="connsiteX94" fmla="*/ 4790497 w 4865986"/>
              <a:gd name="connsiteY94" fmla="*/ 1948021 h 4865986"/>
              <a:gd name="connsiteX95" fmla="*/ 4783254 w 4865986"/>
              <a:gd name="connsiteY95" fmla="*/ 1919852 h 4865986"/>
              <a:gd name="connsiteX96" fmla="*/ 51575 w 4865986"/>
              <a:gd name="connsiteY96" fmla="*/ 1911501 h 4865986"/>
              <a:gd name="connsiteX97" fmla="*/ 82733 w 4865986"/>
              <a:gd name="connsiteY97" fmla="*/ 1919850 h 4865986"/>
              <a:gd name="connsiteX98" fmla="*/ 75490 w 4865986"/>
              <a:gd name="connsiteY98" fmla="*/ 1948021 h 4865986"/>
              <a:gd name="connsiteX99" fmla="*/ 39024 w 4865986"/>
              <a:gd name="connsiteY99" fmla="*/ 2186953 h 4865986"/>
              <a:gd name="connsiteX100" fmla="*/ 32289 w 4865986"/>
              <a:gd name="connsiteY100" fmla="*/ 2320342 h 4865986"/>
              <a:gd name="connsiteX101" fmla="*/ 1 w 4865986"/>
              <a:gd name="connsiteY101" fmla="*/ 2320342 h 4865986"/>
              <a:gd name="connsiteX102" fmla="*/ 6903 w 4865986"/>
              <a:gd name="connsiteY102" fmla="*/ 2183652 h 4865986"/>
              <a:gd name="connsiteX103" fmla="*/ 43858 w 4865986"/>
              <a:gd name="connsiteY103" fmla="*/ 1941514 h 4865986"/>
              <a:gd name="connsiteX104" fmla="*/ 4597859 w 4865986"/>
              <a:gd name="connsiteY104" fmla="*/ 1313171 h 4865986"/>
              <a:gd name="connsiteX105" fmla="*/ 4680030 w 4865986"/>
              <a:gd name="connsiteY105" fmla="*/ 1483749 h 4865986"/>
              <a:gd name="connsiteX106" fmla="*/ 4756869 w 4865986"/>
              <a:gd name="connsiteY106" fmla="*/ 1693689 h 4865986"/>
              <a:gd name="connsiteX107" fmla="*/ 4725587 w 4865986"/>
              <a:gd name="connsiteY107" fmla="*/ 1702071 h 4865986"/>
              <a:gd name="connsiteX108" fmla="*/ 4650280 w 4865986"/>
              <a:gd name="connsiteY108" fmla="*/ 1496316 h 4865986"/>
              <a:gd name="connsiteX109" fmla="*/ 4569845 w 4865986"/>
              <a:gd name="connsiteY109" fmla="*/ 1329345 h 4865986"/>
              <a:gd name="connsiteX110" fmla="*/ 268129 w 4865986"/>
              <a:gd name="connsiteY110" fmla="*/ 1313167 h 4865986"/>
              <a:gd name="connsiteX111" fmla="*/ 296143 w 4865986"/>
              <a:gd name="connsiteY111" fmla="*/ 1329341 h 4865986"/>
              <a:gd name="connsiteX112" fmla="*/ 215707 w 4865986"/>
              <a:gd name="connsiteY112" fmla="*/ 1496316 h 4865986"/>
              <a:gd name="connsiteX113" fmla="*/ 140400 w 4865986"/>
              <a:gd name="connsiteY113" fmla="*/ 1702069 h 4865986"/>
              <a:gd name="connsiteX114" fmla="*/ 109118 w 4865986"/>
              <a:gd name="connsiteY114" fmla="*/ 1693687 h 4865986"/>
              <a:gd name="connsiteX115" fmla="*/ 185956 w 4865986"/>
              <a:gd name="connsiteY115" fmla="*/ 1483749 h 4865986"/>
              <a:gd name="connsiteX116" fmla="*/ 4233247 w 4865986"/>
              <a:gd name="connsiteY116" fmla="*/ 792037 h 4865986"/>
              <a:gd name="connsiteX117" fmla="*/ 4314798 w 4865986"/>
              <a:gd name="connsiteY117" fmla="*/ 881766 h 4865986"/>
              <a:gd name="connsiteX118" fmla="*/ 4455186 w 4865986"/>
              <a:gd name="connsiteY118" fmla="*/ 1069504 h 4865986"/>
              <a:gd name="connsiteX119" fmla="*/ 4484826 w 4865986"/>
              <a:gd name="connsiteY119" fmla="*/ 1118293 h 4865986"/>
              <a:gd name="connsiteX120" fmla="*/ 4456885 w 4865986"/>
              <a:gd name="connsiteY120" fmla="*/ 1134425 h 4865986"/>
              <a:gd name="connsiteX121" fmla="*/ 4428412 w 4865986"/>
              <a:gd name="connsiteY121" fmla="*/ 1087556 h 4865986"/>
              <a:gd name="connsiteX122" fmla="*/ 4289883 w 4865986"/>
              <a:gd name="connsiteY122" fmla="*/ 902304 h 4865986"/>
              <a:gd name="connsiteX123" fmla="*/ 4210416 w 4865986"/>
              <a:gd name="connsiteY123" fmla="*/ 814868 h 4865986"/>
              <a:gd name="connsiteX124" fmla="*/ 632743 w 4865986"/>
              <a:gd name="connsiteY124" fmla="*/ 792033 h 4865986"/>
              <a:gd name="connsiteX125" fmla="*/ 655574 w 4865986"/>
              <a:gd name="connsiteY125" fmla="*/ 814864 h 4865986"/>
              <a:gd name="connsiteX126" fmla="*/ 576104 w 4865986"/>
              <a:gd name="connsiteY126" fmla="*/ 902304 h 4865986"/>
              <a:gd name="connsiteX127" fmla="*/ 437575 w 4865986"/>
              <a:gd name="connsiteY127" fmla="*/ 1087556 h 4865986"/>
              <a:gd name="connsiteX128" fmla="*/ 409103 w 4865986"/>
              <a:gd name="connsiteY128" fmla="*/ 1134421 h 4865986"/>
              <a:gd name="connsiteX129" fmla="*/ 381163 w 4865986"/>
              <a:gd name="connsiteY129" fmla="*/ 1118290 h 4865986"/>
              <a:gd name="connsiteX130" fmla="*/ 410801 w 4865986"/>
              <a:gd name="connsiteY130" fmla="*/ 1069504 h 4865986"/>
              <a:gd name="connsiteX131" fmla="*/ 551189 w 4865986"/>
              <a:gd name="connsiteY131" fmla="*/ 881766 h 4865986"/>
              <a:gd name="connsiteX132" fmla="*/ 3747689 w 4865986"/>
              <a:gd name="connsiteY132" fmla="*/ 381158 h 4865986"/>
              <a:gd name="connsiteX133" fmla="*/ 3796483 w 4865986"/>
              <a:gd name="connsiteY133" fmla="*/ 410801 h 4865986"/>
              <a:gd name="connsiteX134" fmla="*/ 3984220 w 4865986"/>
              <a:gd name="connsiteY134" fmla="*/ 551188 h 4865986"/>
              <a:gd name="connsiteX135" fmla="*/ 4073946 w 4865986"/>
              <a:gd name="connsiteY135" fmla="*/ 632736 h 4865986"/>
              <a:gd name="connsiteX136" fmla="*/ 4051115 w 4865986"/>
              <a:gd name="connsiteY136" fmla="*/ 655567 h 4865986"/>
              <a:gd name="connsiteX137" fmla="*/ 3963682 w 4865986"/>
              <a:gd name="connsiteY137" fmla="*/ 576103 h 4865986"/>
              <a:gd name="connsiteX138" fmla="*/ 3778430 w 4865986"/>
              <a:gd name="connsiteY138" fmla="*/ 437574 h 4865986"/>
              <a:gd name="connsiteX139" fmla="*/ 3731557 w 4865986"/>
              <a:gd name="connsiteY139" fmla="*/ 409098 h 4865986"/>
              <a:gd name="connsiteX140" fmla="*/ 1118303 w 4865986"/>
              <a:gd name="connsiteY140" fmla="*/ 381155 h 4865986"/>
              <a:gd name="connsiteX141" fmla="*/ 1134434 w 4865986"/>
              <a:gd name="connsiteY141" fmla="*/ 409095 h 4865986"/>
              <a:gd name="connsiteX142" fmla="*/ 1087556 w 4865986"/>
              <a:gd name="connsiteY142" fmla="*/ 437574 h 4865986"/>
              <a:gd name="connsiteX143" fmla="*/ 902304 w 4865986"/>
              <a:gd name="connsiteY143" fmla="*/ 576103 h 4865986"/>
              <a:gd name="connsiteX144" fmla="*/ 814876 w 4865986"/>
              <a:gd name="connsiteY144" fmla="*/ 655563 h 4865986"/>
              <a:gd name="connsiteX145" fmla="*/ 792045 w 4865986"/>
              <a:gd name="connsiteY145" fmla="*/ 632732 h 4865986"/>
              <a:gd name="connsiteX146" fmla="*/ 881766 w 4865986"/>
              <a:gd name="connsiteY146" fmla="*/ 551188 h 4865986"/>
              <a:gd name="connsiteX147" fmla="*/ 1069504 w 4865986"/>
              <a:gd name="connsiteY147" fmla="*/ 410801 h 4865986"/>
              <a:gd name="connsiteX148" fmla="*/ 3172291 w 4865986"/>
              <a:gd name="connsiteY148" fmla="*/ 109114 h 4865986"/>
              <a:gd name="connsiteX149" fmla="*/ 3382238 w 4865986"/>
              <a:gd name="connsiteY149" fmla="*/ 185956 h 4865986"/>
              <a:gd name="connsiteX150" fmla="*/ 3552811 w 4865986"/>
              <a:gd name="connsiteY150" fmla="*/ 268125 h 4865986"/>
              <a:gd name="connsiteX151" fmla="*/ 3536637 w 4865986"/>
              <a:gd name="connsiteY151" fmla="*/ 296139 h 4865986"/>
              <a:gd name="connsiteX152" fmla="*/ 3369670 w 4865986"/>
              <a:gd name="connsiteY152" fmla="*/ 215706 h 4865986"/>
              <a:gd name="connsiteX153" fmla="*/ 3163909 w 4865986"/>
              <a:gd name="connsiteY153" fmla="*/ 140397 h 4865986"/>
              <a:gd name="connsiteX154" fmla="*/ 1693699 w 4865986"/>
              <a:gd name="connsiteY154" fmla="*/ 109113 h 4865986"/>
              <a:gd name="connsiteX155" fmla="*/ 1702081 w 4865986"/>
              <a:gd name="connsiteY155" fmla="*/ 140396 h 4865986"/>
              <a:gd name="connsiteX156" fmla="*/ 1496317 w 4865986"/>
              <a:gd name="connsiteY156" fmla="*/ 215706 h 4865986"/>
              <a:gd name="connsiteX157" fmla="*/ 1329355 w 4865986"/>
              <a:gd name="connsiteY157" fmla="*/ 296136 h 4865986"/>
              <a:gd name="connsiteX158" fmla="*/ 1313181 w 4865986"/>
              <a:gd name="connsiteY158" fmla="*/ 268123 h 4865986"/>
              <a:gd name="connsiteX159" fmla="*/ 1483749 w 4865986"/>
              <a:gd name="connsiteY159" fmla="*/ 185956 h 4865986"/>
              <a:gd name="connsiteX160" fmla="*/ 2545637 w 4865986"/>
              <a:gd name="connsiteY160" fmla="*/ 0 h 4865986"/>
              <a:gd name="connsiteX161" fmla="*/ 2682334 w 4865986"/>
              <a:gd name="connsiteY161" fmla="*/ 6903 h 4865986"/>
              <a:gd name="connsiteX162" fmla="*/ 2924472 w 4865986"/>
              <a:gd name="connsiteY162" fmla="*/ 43857 h 4865986"/>
              <a:gd name="connsiteX163" fmla="*/ 2954476 w 4865986"/>
              <a:gd name="connsiteY163" fmla="*/ 51572 h 4865986"/>
              <a:gd name="connsiteX164" fmla="*/ 2946127 w 4865986"/>
              <a:gd name="connsiteY164" fmla="*/ 82731 h 4865986"/>
              <a:gd name="connsiteX165" fmla="*/ 2917965 w 4865986"/>
              <a:gd name="connsiteY165" fmla="*/ 75490 h 4865986"/>
              <a:gd name="connsiteX166" fmla="*/ 2679033 w 4865986"/>
              <a:gd name="connsiteY166" fmla="*/ 39024 h 4865986"/>
              <a:gd name="connsiteX167" fmla="*/ 2545637 w 4865986"/>
              <a:gd name="connsiteY167" fmla="*/ 32288 h 4865986"/>
              <a:gd name="connsiteX168" fmla="*/ 2320350 w 4865986"/>
              <a:gd name="connsiteY168" fmla="*/ 0 h 4865986"/>
              <a:gd name="connsiteX169" fmla="*/ 2320350 w 4865986"/>
              <a:gd name="connsiteY169" fmla="*/ 32288 h 4865986"/>
              <a:gd name="connsiteX170" fmla="*/ 2186953 w 4865986"/>
              <a:gd name="connsiteY170" fmla="*/ 39024 h 4865986"/>
              <a:gd name="connsiteX171" fmla="*/ 1948021 w 4865986"/>
              <a:gd name="connsiteY171" fmla="*/ 75490 h 4865986"/>
              <a:gd name="connsiteX172" fmla="*/ 1919863 w 4865986"/>
              <a:gd name="connsiteY172" fmla="*/ 82730 h 4865986"/>
              <a:gd name="connsiteX173" fmla="*/ 1911514 w 4865986"/>
              <a:gd name="connsiteY173" fmla="*/ 51571 h 4865986"/>
              <a:gd name="connsiteX174" fmla="*/ 1941514 w 4865986"/>
              <a:gd name="connsiteY174" fmla="*/ 43857 h 4865986"/>
              <a:gd name="connsiteX175" fmla="*/ 2183652 w 4865986"/>
              <a:gd name="connsiteY175" fmla="*/ 6903 h 486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4865986" h="4865986">
                <a:moveTo>
                  <a:pt x="1919859" y="4783256"/>
                </a:moveTo>
                <a:lnTo>
                  <a:pt x="1948021" y="4790497"/>
                </a:lnTo>
                <a:cubicBezTo>
                  <a:pt x="2026346" y="4806525"/>
                  <a:pt x="2106058" y="4818747"/>
                  <a:pt x="2186953" y="4826962"/>
                </a:cubicBezTo>
                <a:lnTo>
                  <a:pt x="2320351" y="4833698"/>
                </a:lnTo>
                <a:lnTo>
                  <a:pt x="2320351" y="4865986"/>
                </a:lnTo>
                <a:lnTo>
                  <a:pt x="2183652" y="4859084"/>
                </a:lnTo>
                <a:cubicBezTo>
                  <a:pt x="2101671" y="4850758"/>
                  <a:pt x="2020890" y="4838372"/>
                  <a:pt x="1941514" y="4822129"/>
                </a:cubicBezTo>
                <a:lnTo>
                  <a:pt x="1911510" y="4814414"/>
                </a:lnTo>
                <a:close/>
                <a:moveTo>
                  <a:pt x="2946131" y="4783255"/>
                </a:moveTo>
                <a:lnTo>
                  <a:pt x="2954480" y="4814413"/>
                </a:lnTo>
                <a:lnTo>
                  <a:pt x="2924472" y="4822129"/>
                </a:lnTo>
                <a:cubicBezTo>
                  <a:pt x="2845096" y="4838372"/>
                  <a:pt x="2764315" y="4850758"/>
                  <a:pt x="2682334" y="4859084"/>
                </a:cubicBezTo>
                <a:lnTo>
                  <a:pt x="2545637" y="4865986"/>
                </a:lnTo>
                <a:lnTo>
                  <a:pt x="2545637" y="4833698"/>
                </a:lnTo>
                <a:lnTo>
                  <a:pt x="2679033" y="4826962"/>
                </a:lnTo>
                <a:cubicBezTo>
                  <a:pt x="2759929" y="4818747"/>
                  <a:pt x="2839640" y="4806525"/>
                  <a:pt x="2917965" y="4790497"/>
                </a:cubicBezTo>
                <a:close/>
                <a:moveTo>
                  <a:pt x="1329348" y="4569847"/>
                </a:moveTo>
                <a:lnTo>
                  <a:pt x="1496317" y="4650280"/>
                </a:lnTo>
                <a:lnTo>
                  <a:pt x="1702077" y="4725589"/>
                </a:lnTo>
                <a:lnTo>
                  <a:pt x="1693695" y="4756872"/>
                </a:lnTo>
                <a:lnTo>
                  <a:pt x="1483749" y="4680031"/>
                </a:lnTo>
                <a:lnTo>
                  <a:pt x="1313174" y="4597861"/>
                </a:lnTo>
                <a:close/>
                <a:moveTo>
                  <a:pt x="3536644" y="4569844"/>
                </a:moveTo>
                <a:lnTo>
                  <a:pt x="3552818" y="4597858"/>
                </a:lnTo>
                <a:lnTo>
                  <a:pt x="3382238" y="4680031"/>
                </a:lnTo>
                <a:lnTo>
                  <a:pt x="3172295" y="4756870"/>
                </a:lnTo>
                <a:lnTo>
                  <a:pt x="3163913" y="4725588"/>
                </a:lnTo>
                <a:lnTo>
                  <a:pt x="3369670" y="4650280"/>
                </a:lnTo>
                <a:close/>
                <a:moveTo>
                  <a:pt x="814868" y="4210416"/>
                </a:moveTo>
                <a:lnTo>
                  <a:pt x="902304" y="4289883"/>
                </a:lnTo>
                <a:cubicBezTo>
                  <a:pt x="961728" y="4338924"/>
                  <a:pt x="1023546" y="4385167"/>
                  <a:pt x="1087556" y="4428412"/>
                </a:cubicBezTo>
                <a:lnTo>
                  <a:pt x="1134427" y="4456887"/>
                </a:lnTo>
                <a:lnTo>
                  <a:pt x="1118296" y="4484828"/>
                </a:lnTo>
                <a:lnTo>
                  <a:pt x="1069504" y="4455186"/>
                </a:lnTo>
                <a:cubicBezTo>
                  <a:pt x="1004634" y="4411361"/>
                  <a:pt x="941987" y="4364497"/>
                  <a:pt x="881766" y="4314798"/>
                </a:cubicBezTo>
                <a:lnTo>
                  <a:pt x="792037" y="4233247"/>
                </a:lnTo>
                <a:close/>
                <a:moveTo>
                  <a:pt x="4051123" y="4210412"/>
                </a:moveTo>
                <a:lnTo>
                  <a:pt x="4073954" y="4233243"/>
                </a:lnTo>
                <a:lnTo>
                  <a:pt x="3984220" y="4314798"/>
                </a:lnTo>
                <a:cubicBezTo>
                  <a:pt x="3923999" y="4364497"/>
                  <a:pt x="3861352" y="4411361"/>
                  <a:pt x="3796483" y="4455186"/>
                </a:cubicBezTo>
                <a:lnTo>
                  <a:pt x="3747695" y="4484825"/>
                </a:lnTo>
                <a:lnTo>
                  <a:pt x="3731564" y="4456884"/>
                </a:lnTo>
                <a:lnTo>
                  <a:pt x="3778430" y="4428412"/>
                </a:lnTo>
                <a:cubicBezTo>
                  <a:pt x="3842441" y="4385167"/>
                  <a:pt x="3904259" y="4338924"/>
                  <a:pt x="3963682" y="4289883"/>
                </a:cubicBezTo>
                <a:close/>
                <a:moveTo>
                  <a:pt x="409097" y="3731554"/>
                </a:moveTo>
                <a:lnTo>
                  <a:pt x="437575" y="3778430"/>
                </a:lnTo>
                <a:cubicBezTo>
                  <a:pt x="480819" y="3842441"/>
                  <a:pt x="527063" y="3904259"/>
                  <a:pt x="576104" y="3963683"/>
                </a:cubicBezTo>
                <a:lnTo>
                  <a:pt x="655567" y="4051114"/>
                </a:lnTo>
                <a:lnTo>
                  <a:pt x="632736" y="4073945"/>
                </a:lnTo>
                <a:lnTo>
                  <a:pt x="551189" y="3984221"/>
                </a:lnTo>
                <a:cubicBezTo>
                  <a:pt x="501490" y="3924000"/>
                  <a:pt x="454626" y="3861352"/>
                  <a:pt x="410801" y="3796483"/>
                </a:cubicBezTo>
                <a:lnTo>
                  <a:pt x="381156" y="3747686"/>
                </a:lnTo>
                <a:close/>
                <a:moveTo>
                  <a:pt x="4456892" y="3731551"/>
                </a:moveTo>
                <a:lnTo>
                  <a:pt x="4484833" y="3747682"/>
                </a:lnTo>
                <a:lnTo>
                  <a:pt x="4455186" y="3796483"/>
                </a:lnTo>
                <a:cubicBezTo>
                  <a:pt x="4411361" y="3861352"/>
                  <a:pt x="4364497" y="3924000"/>
                  <a:pt x="4314798" y="3984221"/>
                </a:cubicBezTo>
                <a:lnTo>
                  <a:pt x="4233254" y="4073942"/>
                </a:lnTo>
                <a:lnTo>
                  <a:pt x="4210423" y="4051111"/>
                </a:lnTo>
                <a:lnTo>
                  <a:pt x="4289883" y="3963683"/>
                </a:lnTo>
                <a:cubicBezTo>
                  <a:pt x="4338924" y="3904259"/>
                  <a:pt x="4385167" y="3842441"/>
                  <a:pt x="4428412" y="3778430"/>
                </a:cubicBezTo>
                <a:close/>
                <a:moveTo>
                  <a:pt x="140395" y="3163903"/>
                </a:moveTo>
                <a:lnTo>
                  <a:pt x="215707" y="3369670"/>
                </a:lnTo>
                <a:lnTo>
                  <a:pt x="296137" y="3536634"/>
                </a:lnTo>
                <a:lnTo>
                  <a:pt x="268124" y="3552807"/>
                </a:lnTo>
                <a:lnTo>
                  <a:pt x="185956" y="3382238"/>
                </a:lnTo>
                <a:lnTo>
                  <a:pt x="109112" y="3172285"/>
                </a:lnTo>
                <a:close/>
                <a:moveTo>
                  <a:pt x="4725592" y="3163901"/>
                </a:moveTo>
                <a:lnTo>
                  <a:pt x="4756875" y="3172283"/>
                </a:lnTo>
                <a:lnTo>
                  <a:pt x="4680030" y="3382238"/>
                </a:lnTo>
                <a:lnTo>
                  <a:pt x="4597865" y="3552803"/>
                </a:lnTo>
                <a:lnTo>
                  <a:pt x="4569851" y="3536629"/>
                </a:lnTo>
                <a:lnTo>
                  <a:pt x="4650280" y="3369670"/>
                </a:lnTo>
                <a:close/>
                <a:moveTo>
                  <a:pt x="32288" y="2545628"/>
                </a:moveTo>
                <a:lnTo>
                  <a:pt x="39024" y="2679033"/>
                </a:lnTo>
                <a:cubicBezTo>
                  <a:pt x="47240" y="2759929"/>
                  <a:pt x="59462" y="2839640"/>
                  <a:pt x="75490" y="2917965"/>
                </a:cubicBezTo>
                <a:lnTo>
                  <a:pt x="82729" y="2946121"/>
                </a:lnTo>
                <a:lnTo>
                  <a:pt x="51571" y="2954470"/>
                </a:lnTo>
                <a:lnTo>
                  <a:pt x="43858" y="2924472"/>
                </a:lnTo>
                <a:cubicBezTo>
                  <a:pt x="27615" y="2845096"/>
                  <a:pt x="15229" y="2764315"/>
                  <a:pt x="6903" y="2682334"/>
                </a:cubicBezTo>
                <a:lnTo>
                  <a:pt x="0" y="2545628"/>
                </a:lnTo>
                <a:close/>
                <a:moveTo>
                  <a:pt x="4865986" y="2545628"/>
                </a:moveTo>
                <a:lnTo>
                  <a:pt x="4859083" y="2682334"/>
                </a:lnTo>
                <a:cubicBezTo>
                  <a:pt x="4850758" y="2764315"/>
                  <a:pt x="4838371" y="2845096"/>
                  <a:pt x="4822129" y="2924472"/>
                </a:cubicBezTo>
                <a:lnTo>
                  <a:pt x="4814416" y="2954468"/>
                </a:lnTo>
                <a:lnTo>
                  <a:pt x="4783258" y="2946119"/>
                </a:lnTo>
                <a:lnTo>
                  <a:pt x="4790497" y="2917965"/>
                </a:lnTo>
                <a:cubicBezTo>
                  <a:pt x="4806524" y="2839640"/>
                  <a:pt x="4818747" y="2759929"/>
                  <a:pt x="4826962" y="2679033"/>
                </a:cubicBezTo>
                <a:lnTo>
                  <a:pt x="4833698" y="2545628"/>
                </a:lnTo>
                <a:close/>
                <a:moveTo>
                  <a:pt x="4814412" y="1911504"/>
                </a:moveTo>
                <a:lnTo>
                  <a:pt x="4822129" y="1941514"/>
                </a:lnTo>
                <a:cubicBezTo>
                  <a:pt x="4838371" y="2020890"/>
                  <a:pt x="4850758" y="2101671"/>
                  <a:pt x="4859083" y="2183652"/>
                </a:cubicBezTo>
                <a:lnTo>
                  <a:pt x="4865986" y="2320343"/>
                </a:lnTo>
                <a:lnTo>
                  <a:pt x="4833698" y="2320343"/>
                </a:lnTo>
                <a:lnTo>
                  <a:pt x="4826962" y="2186953"/>
                </a:lnTo>
                <a:cubicBezTo>
                  <a:pt x="4818747" y="2106058"/>
                  <a:pt x="4806524" y="2026346"/>
                  <a:pt x="4790497" y="1948021"/>
                </a:cubicBezTo>
                <a:lnTo>
                  <a:pt x="4783254" y="1919852"/>
                </a:lnTo>
                <a:close/>
                <a:moveTo>
                  <a:pt x="51575" y="1911501"/>
                </a:moveTo>
                <a:lnTo>
                  <a:pt x="82733" y="1919850"/>
                </a:lnTo>
                <a:lnTo>
                  <a:pt x="75490" y="1948021"/>
                </a:lnTo>
                <a:cubicBezTo>
                  <a:pt x="59462" y="2026346"/>
                  <a:pt x="47240" y="2106058"/>
                  <a:pt x="39024" y="2186953"/>
                </a:cubicBezTo>
                <a:lnTo>
                  <a:pt x="32289" y="2320342"/>
                </a:lnTo>
                <a:lnTo>
                  <a:pt x="1" y="2320342"/>
                </a:lnTo>
                <a:lnTo>
                  <a:pt x="6903" y="2183652"/>
                </a:lnTo>
                <a:cubicBezTo>
                  <a:pt x="15229" y="2101671"/>
                  <a:pt x="27615" y="2020890"/>
                  <a:pt x="43858" y="1941514"/>
                </a:cubicBezTo>
                <a:close/>
                <a:moveTo>
                  <a:pt x="4597859" y="1313171"/>
                </a:moveTo>
                <a:lnTo>
                  <a:pt x="4680030" y="1483749"/>
                </a:lnTo>
                <a:lnTo>
                  <a:pt x="4756869" y="1693689"/>
                </a:lnTo>
                <a:lnTo>
                  <a:pt x="4725587" y="1702071"/>
                </a:lnTo>
                <a:lnTo>
                  <a:pt x="4650280" y="1496316"/>
                </a:lnTo>
                <a:lnTo>
                  <a:pt x="4569845" y="1329345"/>
                </a:lnTo>
                <a:close/>
                <a:moveTo>
                  <a:pt x="268129" y="1313167"/>
                </a:moveTo>
                <a:lnTo>
                  <a:pt x="296143" y="1329341"/>
                </a:lnTo>
                <a:lnTo>
                  <a:pt x="215707" y="1496316"/>
                </a:lnTo>
                <a:lnTo>
                  <a:pt x="140400" y="1702069"/>
                </a:lnTo>
                <a:lnTo>
                  <a:pt x="109118" y="1693687"/>
                </a:lnTo>
                <a:lnTo>
                  <a:pt x="185956" y="1483749"/>
                </a:lnTo>
                <a:close/>
                <a:moveTo>
                  <a:pt x="4233247" y="792037"/>
                </a:moveTo>
                <a:lnTo>
                  <a:pt x="4314798" y="881766"/>
                </a:lnTo>
                <a:cubicBezTo>
                  <a:pt x="4364497" y="941987"/>
                  <a:pt x="4411361" y="1004634"/>
                  <a:pt x="4455186" y="1069504"/>
                </a:cubicBezTo>
                <a:lnTo>
                  <a:pt x="4484826" y="1118293"/>
                </a:lnTo>
                <a:lnTo>
                  <a:pt x="4456885" y="1134425"/>
                </a:lnTo>
                <a:lnTo>
                  <a:pt x="4428412" y="1087556"/>
                </a:lnTo>
                <a:cubicBezTo>
                  <a:pt x="4385167" y="1023546"/>
                  <a:pt x="4338924" y="961728"/>
                  <a:pt x="4289883" y="902304"/>
                </a:cubicBezTo>
                <a:lnTo>
                  <a:pt x="4210416" y="814868"/>
                </a:lnTo>
                <a:close/>
                <a:moveTo>
                  <a:pt x="632743" y="792033"/>
                </a:moveTo>
                <a:lnTo>
                  <a:pt x="655574" y="814864"/>
                </a:lnTo>
                <a:lnTo>
                  <a:pt x="576104" y="902304"/>
                </a:lnTo>
                <a:cubicBezTo>
                  <a:pt x="527063" y="961728"/>
                  <a:pt x="480819" y="1023546"/>
                  <a:pt x="437575" y="1087556"/>
                </a:cubicBezTo>
                <a:lnTo>
                  <a:pt x="409103" y="1134421"/>
                </a:lnTo>
                <a:lnTo>
                  <a:pt x="381163" y="1118290"/>
                </a:lnTo>
                <a:lnTo>
                  <a:pt x="410801" y="1069504"/>
                </a:lnTo>
                <a:cubicBezTo>
                  <a:pt x="454626" y="1004634"/>
                  <a:pt x="501490" y="941987"/>
                  <a:pt x="551189" y="881766"/>
                </a:cubicBezTo>
                <a:close/>
                <a:moveTo>
                  <a:pt x="3747689" y="381158"/>
                </a:moveTo>
                <a:lnTo>
                  <a:pt x="3796483" y="410801"/>
                </a:lnTo>
                <a:cubicBezTo>
                  <a:pt x="3861352" y="454626"/>
                  <a:pt x="3923999" y="501490"/>
                  <a:pt x="3984220" y="551188"/>
                </a:cubicBezTo>
                <a:lnTo>
                  <a:pt x="4073946" y="632736"/>
                </a:lnTo>
                <a:lnTo>
                  <a:pt x="4051115" y="655567"/>
                </a:lnTo>
                <a:lnTo>
                  <a:pt x="3963682" y="576103"/>
                </a:lnTo>
                <a:cubicBezTo>
                  <a:pt x="3904259" y="527062"/>
                  <a:pt x="3842441" y="480819"/>
                  <a:pt x="3778430" y="437574"/>
                </a:cubicBezTo>
                <a:lnTo>
                  <a:pt x="3731557" y="409098"/>
                </a:lnTo>
                <a:close/>
                <a:moveTo>
                  <a:pt x="1118303" y="381155"/>
                </a:moveTo>
                <a:lnTo>
                  <a:pt x="1134434" y="409095"/>
                </a:lnTo>
                <a:lnTo>
                  <a:pt x="1087556" y="437574"/>
                </a:lnTo>
                <a:cubicBezTo>
                  <a:pt x="1023546" y="480819"/>
                  <a:pt x="961728" y="527062"/>
                  <a:pt x="902304" y="576103"/>
                </a:cubicBezTo>
                <a:lnTo>
                  <a:pt x="814876" y="655563"/>
                </a:lnTo>
                <a:lnTo>
                  <a:pt x="792045" y="632732"/>
                </a:lnTo>
                <a:lnTo>
                  <a:pt x="881766" y="551188"/>
                </a:lnTo>
                <a:cubicBezTo>
                  <a:pt x="941987" y="501490"/>
                  <a:pt x="1004634" y="454626"/>
                  <a:pt x="1069504" y="410801"/>
                </a:cubicBezTo>
                <a:close/>
                <a:moveTo>
                  <a:pt x="3172291" y="109114"/>
                </a:moveTo>
                <a:lnTo>
                  <a:pt x="3382238" y="185956"/>
                </a:lnTo>
                <a:lnTo>
                  <a:pt x="3552811" y="268125"/>
                </a:lnTo>
                <a:lnTo>
                  <a:pt x="3536637" y="296139"/>
                </a:lnTo>
                <a:lnTo>
                  <a:pt x="3369670" y="215706"/>
                </a:lnTo>
                <a:lnTo>
                  <a:pt x="3163909" y="140397"/>
                </a:lnTo>
                <a:close/>
                <a:moveTo>
                  <a:pt x="1693699" y="109113"/>
                </a:moveTo>
                <a:lnTo>
                  <a:pt x="1702081" y="140396"/>
                </a:lnTo>
                <a:lnTo>
                  <a:pt x="1496317" y="215706"/>
                </a:lnTo>
                <a:lnTo>
                  <a:pt x="1329355" y="296136"/>
                </a:lnTo>
                <a:lnTo>
                  <a:pt x="1313181" y="268123"/>
                </a:lnTo>
                <a:lnTo>
                  <a:pt x="1483749" y="185956"/>
                </a:lnTo>
                <a:close/>
                <a:moveTo>
                  <a:pt x="2545637" y="0"/>
                </a:moveTo>
                <a:lnTo>
                  <a:pt x="2682334" y="6903"/>
                </a:lnTo>
                <a:cubicBezTo>
                  <a:pt x="2764315" y="15228"/>
                  <a:pt x="2845096" y="27615"/>
                  <a:pt x="2924472" y="43857"/>
                </a:cubicBezTo>
                <a:lnTo>
                  <a:pt x="2954476" y="51572"/>
                </a:lnTo>
                <a:lnTo>
                  <a:pt x="2946127" y="82731"/>
                </a:lnTo>
                <a:lnTo>
                  <a:pt x="2917965" y="75490"/>
                </a:lnTo>
                <a:cubicBezTo>
                  <a:pt x="2839640" y="59462"/>
                  <a:pt x="2759929" y="47239"/>
                  <a:pt x="2679033" y="39024"/>
                </a:cubicBezTo>
                <a:lnTo>
                  <a:pt x="2545637" y="32288"/>
                </a:lnTo>
                <a:close/>
                <a:moveTo>
                  <a:pt x="2320350" y="0"/>
                </a:moveTo>
                <a:lnTo>
                  <a:pt x="2320350" y="32288"/>
                </a:lnTo>
                <a:lnTo>
                  <a:pt x="2186953" y="39024"/>
                </a:lnTo>
                <a:cubicBezTo>
                  <a:pt x="2106058" y="47239"/>
                  <a:pt x="2026346" y="59462"/>
                  <a:pt x="1948021" y="75490"/>
                </a:cubicBezTo>
                <a:lnTo>
                  <a:pt x="1919863" y="82730"/>
                </a:lnTo>
                <a:lnTo>
                  <a:pt x="1911514" y="51571"/>
                </a:lnTo>
                <a:lnTo>
                  <a:pt x="1941514" y="43857"/>
                </a:lnTo>
                <a:cubicBezTo>
                  <a:pt x="2020890" y="27615"/>
                  <a:pt x="2101671" y="15228"/>
                  <a:pt x="2183652" y="690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2" name="Circle: Hollow 191">
            <a:extLst>
              <a:ext uri="{FF2B5EF4-FFF2-40B4-BE49-F238E27FC236}">
                <a16:creationId xmlns:a16="http://schemas.microsoft.com/office/drawing/2014/main" id="{52CA9F6B-D647-4E2B-87A5-1693A77F5211}"/>
              </a:ext>
            </a:extLst>
          </p:cNvPr>
          <p:cNvSpPr/>
          <p:nvPr/>
        </p:nvSpPr>
        <p:spPr>
          <a:xfrm>
            <a:off x="-2767248" y="-3203314"/>
            <a:ext cx="13244748" cy="13244748"/>
          </a:xfrm>
          <a:prstGeom prst="donut">
            <a:avLst>
              <a:gd name="adj" fmla="val 694"/>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9857802E-8873-4984-BE70-8098C5C1249E}"/>
              </a:ext>
            </a:extLst>
          </p:cNvPr>
          <p:cNvGrpSpPr/>
          <p:nvPr/>
        </p:nvGrpSpPr>
        <p:grpSpPr>
          <a:xfrm>
            <a:off x="-3460516" y="-3912438"/>
            <a:ext cx="14622251" cy="14652473"/>
            <a:chOff x="-3460516" y="-3912438"/>
            <a:chExt cx="14622251" cy="14652473"/>
          </a:xfrm>
        </p:grpSpPr>
        <p:sp>
          <p:nvSpPr>
            <p:cNvPr id="190" name="Circle: Hollow 189">
              <a:extLst>
                <a:ext uri="{FF2B5EF4-FFF2-40B4-BE49-F238E27FC236}">
                  <a16:creationId xmlns:a16="http://schemas.microsoft.com/office/drawing/2014/main" id="{060172ED-5DE2-45B5-833C-7B246397629E}"/>
                </a:ext>
              </a:extLst>
            </p:cNvPr>
            <p:cNvSpPr/>
            <p:nvPr/>
          </p:nvSpPr>
          <p:spPr>
            <a:xfrm>
              <a:off x="-3319698" y="-3755764"/>
              <a:ext cx="14349648" cy="14349648"/>
            </a:xfrm>
            <a:prstGeom prst="donut">
              <a:avLst>
                <a:gd name="adj" fmla="val 694"/>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Oval 193">
              <a:extLst>
                <a:ext uri="{FF2B5EF4-FFF2-40B4-BE49-F238E27FC236}">
                  <a16:creationId xmlns:a16="http://schemas.microsoft.com/office/drawing/2014/main" id="{55729676-DF1E-4985-960A-FA69052090EF}"/>
                </a:ext>
              </a:extLst>
            </p:cNvPr>
            <p:cNvSpPr/>
            <p:nvPr/>
          </p:nvSpPr>
          <p:spPr>
            <a:xfrm>
              <a:off x="10785811" y="3231098"/>
              <a:ext cx="375924" cy="375924"/>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3B4BBEF6-BBCD-4595-86B5-E0B5EE5E95D7}"/>
                </a:ext>
              </a:extLst>
            </p:cNvPr>
            <p:cNvSpPr/>
            <p:nvPr/>
          </p:nvSpPr>
          <p:spPr>
            <a:xfrm>
              <a:off x="3782052" y="-3912438"/>
              <a:ext cx="375924" cy="375924"/>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4A24C338-786B-404A-9C17-E058C1112C75}"/>
                </a:ext>
              </a:extLst>
            </p:cNvPr>
            <p:cNvSpPr/>
            <p:nvPr/>
          </p:nvSpPr>
          <p:spPr>
            <a:xfrm>
              <a:off x="-3460516" y="3117828"/>
              <a:ext cx="375924" cy="375924"/>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4D56DD95-49AA-4C53-9989-3CDB0F0FF695}"/>
                </a:ext>
              </a:extLst>
            </p:cNvPr>
            <p:cNvSpPr/>
            <p:nvPr/>
          </p:nvSpPr>
          <p:spPr>
            <a:xfrm>
              <a:off x="3662356" y="10364111"/>
              <a:ext cx="375924" cy="375924"/>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6FDAF664-A0F9-4E87-9764-9A3355D854FF}"/>
                </a:ext>
              </a:extLst>
            </p:cNvPr>
            <p:cNvSpPr/>
            <p:nvPr/>
          </p:nvSpPr>
          <p:spPr>
            <a:xfrm>
              <a:off x="8811252" y="-1695878"/>
              <a:ext cx="375924" cy="375924"/>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FDD0E481-E02C-435F-9CB9-831ABD9D7713}"/>
                </a:ext>
              </a:extLst>
            </p:cNvPr>
            <p:cNvSpPr/>
            <p:nvPr/>
          </p:nvSpPr>
          <p:spPr>
            <a:xfrm>
              <a:off x="9130338" y="7802628"/>
              <a:ext cx="375924" cy="375924"/>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85E5DDB4-76D6-4417-A208-FCA9366A3416}"/>
                </a:ext>
              </a:extLst>
            </p:cNvPr>
            <p:cNvSpPr/>
            <p:nvPr/>
          </p:nvSpPr>
          <p:spPr>
            <a:xfrm>
              <a:off x="-1666248" y="-1507916"/>
              <a:ext cx="375924" cy="375924"/>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ED83840F-E5B1-4520-B871-CEBC7D5BDB8A}"/>
                </a:ext>
              </a:extLst>
            </p:cNvPr>
            <p:cNvSpPr/>
            <p:nvPr/>
          </p:nvSpPr>
          <p:spPr>
            <a:xfrm>
              <a:off x="-1478286" y="8178552"/>
              <a:ext cx="375924" cy="375924"/>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372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61"/>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40000" fill="hold"/>
                                        <p:tgtEl>
                                          <p:spTgt spid="262"/>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40000" fill="hold"/>
                                        <p:tgtEl>
                                          <p:spTgt spid="422"/>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40000" fill="hold"/>
                                        <p:tgtEl>
                                          <p:spTgt spid="343"/>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40000" fill="hold"/>
                                        <p:tgtEl>
                                          <p:spTgt spid="397"/>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40000" fill="hold"/>
                                        <p:tgtEl>
                                          <p:spTgt spid="192"/>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40000" fill="hold"/>
                                        <p:tgtEl>
                                          <p:spTgt spid="8"/>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40000" fill="hold"/>
                                        <p:tgtEl>
                                          <p:spTgt spid="191"/>
                                        </p:tgtEl>
                                        <p:attrNameLst>
                                          <p:attrName>r</p:attrName>
                                        </p:attrNameLst>
                                      </p:cBhvr>
                                    </p:animRot>
                                  </p:childTnLst>
                                </p:cTn>
                              </p:par>
                              <p:par>
                                <p:cTn id="21" presetID="35" presetClass="path" presetSubtype="0" decel="100000" autoRev="1" fill="hold" grpId="0" nodeType="withEffect">
                                  <p:stCondLst>
                                    <p:cond delay="1500"/>
                                  </p:stCondLst>
                                  <p:childTnLst>
                                    <p:animMotion origin="layout" path="M -1.25E-6 2.96296E-6 L -0.38164 2.96296E-6 " pathEditMode="relative" rAng="0" ptsTypes="AA">
                                      <p:cBhvr>
                                        <p:cTn id="22" dur="1250" fill="hold"/>
                                        <p:tgtEl>
                                          <p:spTgt spid="4"/>
                                        </p:tgtEl>
                                        <p:attrNameLst>
                                          <p:attrName>ppt_x</p:attrName>
                                          <p:attrName>ppt_y</p:attrName>
                                        </p:attrNameLst>
                                      </p:cBhvr>
                                      <p:rCtr x="-19089" y="0"/>
                                    </p:animMotion>
                                  </p:childTnLst>
                                </p:cTn>
                              </p:par>
                              <p:par>
                                <p:cTn id="23" presetID="35" presetClass="path" presetSubtype="0" decel="100000" autoRev="1" fill="hold" grpId="0" nodeType="withEffect">
                                  <p:stCondLst>
                                    <p:cond delay="4750"/>
                                  </p:stCondLst>
                                  <p:childTnLst>
                                    <p:animMotion origin="layout" path="M -1.66667E-6 7.40741E-7 L -0.43125 0.00023 " pathEditMode="relative" rAng="0" ptsTypes="AA">
                                      <p:cBhvr>
                                        <p:cTn id="24" dur="1250" fill="hold"/>
                                        <p:tgtEl>
                                          <p:spTgt spid="203"/>
                                        </p:tgtEl>
                                        <p:attrNameLst>
                                          <p:attrName>ppt_x</p:attrName>
                                          <p:attrName>ppt_y</p:attrName>
                                        </p:attrNameLst>
                                      </p:cBhvr>
                                      <p:rCtr x="-21563" y="0"/>
                                    </p:animMotion>
                                  </p:childTnLst>
                                </p:cTn>
                              </p:par>
                              <p:par>
                                <p:cTn id="25" presetID="35" presetClass="path" presetSubtype="0" decel="100000" autoRev="1" fill="hold" grpId="0" nodeType="withEffect">
                                  <p:stCondLst>
                                    <p:cond delay="8000"/>
                                  </p:stCondLst>
                                  <p:childTnLst>
                                    <p:animMotion origin="layout" path="M -1.25E-6 1.85185E-6 L -0.38164 1.85185E-6 " pathEditMode="relative" rAng="0" ptsTypes="AA">
                                      <p:cBhvr>
                                        <p:cTn id="26" dur="1250" fill="hold"/>
                                        <p:tgtEl>
                                          <p:spTgt spid="204"/>
                                        </p:tgtEl>
                                        <p:attrNameLst>
                                          <p:attrName>ppt_x</p:attrName>
                                          <p:attrName>ppt_y</p:attrName>
                                        </p:attrNameLst>
                                      </p:cBhvr>
                                      <p:rCtr x="-1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3" grpId="0"/>
      <p:bldP spid="204" grpId="0"/>
      <p:bldP spid="191" grpId="0" animBg="1"/>
      <p:bldP spid="19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4488E4BB-8632-485D-A0B2-7A7E58957735}"/>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 name="직선 연결선 9">
            <a:extLst>
              <a:ext uri="{FF2B5EF4-FFF2-40B4-BE49-F238E27FC236}">
                <a16:creationId xmlns:a16="http://schemas.microsoft.com/office/drawing/2014/main" id="{28A7669D-E99C-4918-87A4-B02AAFC58A07}"/>
              </a:ext>
            </a:extLst>
          </p:cNvPr>
          <p:cNvCxnSpPr/>
          <p:nvPr/>
        </p:nvCxnSpPr>
        <p:spPr>
          <a:xfrm>
            <a:off x="1188881" y="273124"/>
            <a:ext cx="10666421" cy="0"/>
          </a:xfrm>
          <a:prstGeom prst="line">
            <a:avLst/>
          </a:prstGeom>
          <a:ln w="19050">
            <a:solidFill>
              <a:srgbClr val="3B2E8A"/>
            </a:solidFill>
          </a:ln>
        </p:spPr>
        <p:style>
          <a:lnRef idx="1">
            <a:schemeClr val="accent1"/>
          </a:lnRef>
          <a:fillRef idx="0">
            <a:schemeClr val="accent1"/>
          </a:fillRef>
          <a:effectRef idx="0">
            <a:schemeClr val="accent1"/>
          </a:effectRef>
          <a:fontRef idx="minor">
            <a:schemeClr val="tx1"/>
          </a:fontRef>
        </p:style>
      </p:cxnSp>
      <p:sp>
        <p:nvSpPr>
          <p:cNvPr id="11" name="직사각형 10">
            <a:extLst>
              <a:ext uri="{FF2B5EF4-FFF2-40B4-BE49-F238E27FC236}">
                <a16:creationId xmlns:a16="http://schemas.microsoft.com/office/drawing/2014/main" id="{B9CFCC17-5C10-46AE-9B83-4A0097F154EC}"/>
              </a:ext>
            </a:extLst>
          </p:cNvPr>
          <p:cNvSpPr/>
          <p:nvPr/>
        </p:nvSpPr>
        <p:spPr>
          <a:xfrm>
            <a:off x="265814" y="244548"/>
            <a:ext cx="720000" cy="720000"/>
          </a:xfrm>
          <a:prstGeom prst="rect">
            <a:avLst/>
          </a:prstGeom>
          <a:solidFill>
            <a:srgbClr val="3B2E8A"/>
          </a:solidFill>
          <a:ln>
            <a:solidFill>
              <a:srgbClr val="3B2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TextBox 12">
            <a:extLst>
              <a:ext uri="{FF2B5EF4-FFF2-40B4-BE49-F238E27FC236}">
                <a16:creationId xmlns:a16="http://schemas.microsoft.com/office/drawing/2014/main" id="{111C0D3C-52AD-4FEB-BEFB-B07C087F5BA5}"/>
              </a:ext>
            </a:extLst>
          </p:cNvPr>
          <p:cNvSpPr txBox="1"/>
          <p:nvPr/>
        </p:nvSpPr>
        <p:spPr>
          <a:xfrm>
            <a:off x="490138" y="305489"/>
            <a:ext cx="259302" cy="584775"/>
          </a:xfrm>
          <a:prstGeom prst="rect">
            <a:avLst/>
          </a:prstGeom>
          <a:noFill/>
        </p:spPr>
        <p:txBody>
          <a:bodyPr wrap="square" rtlCol="0">
            <a:spAutoFit/>
          </a:bodyPr>
          <a:lstStyle/>
          <a:p>
            <a:pPr algn="ctr"/>
            <a:r>
              <a:rPr lang="en-US" altLang="ko-KR" sz="3200" b="1" dirty="0">
                <a:solidFill>
                  <a:schemeClr val="bg1"/>
                </a:solidFill>
              </a:rPr>
              <a:t>-</a:t>
            </a:r>
            <a:endParaRPr lang="ko-KR" altLang="en-US" sz="3200" b="1" dirty="0">
              <a:solidFill>
                <a:schemeClr val="bg1"/>
              </a:solidFill>
            </a:endParaRPr>
          </a:p>
        </p:txBody>
      </p:sp>
      <p:sp>
        <p:nvSpPr>
          <p:cNvPr id="46" name="Google Shape;192;p12">
            <a:extLst>
              <a:ext uri="{FF2B5EF4-FFF2-40B4-BE49-F238E27FC236}">
                <a16:creationId xmlns:a16="http://schemas.microsoft.com/office/drawing/2014/main" id="{43D138FB-38E8-4D5F-ABE6-E99BAF53C4E6}"/>
              </a:ext>
            </a:extLst>
          </p:cNvPr>
          <p:cNvSpPr txBox="1">
            <a:spLocks noGrp="1"/>
          </p:cNvSpPr>
          <p:nvPr>
            <p:ph type="sldNum" idx="12"/>
          </p:nvPr>
        </p:nvSpPr>
        <p:spPr>
          <a:xfrm>
            <a:off x="10704600" y="6507387"/>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dirty="0"/>
          </a:p>
        </p:txBody>
      </p:sp>
      <p:grpSp>
        <p:nvGrpSpPr>
          <p:cNvPr id="14" name="Group 27">
            <a:extLst>
              <a:ext uri="{FF2B5EF4-FFF2-40B4-BE49-F238E27FC236}">
                <a16:creationId xmlns:a16="http://schemas.microsoft.com/office/drawing/2014/main" id="{F6A3A50D-C040-471B-9BFD-E79DB7D87941}"/>
              </a:ext>
            </a:extLst>
          </p:cNvPr>
          <p:cNvGrpSpPr/>
          <p:nvPr/>
        </p:nvGrpSpPr>
        <p:grpSpPr>
          <a:xfrm>
            <a:off x="8202108" y="2150162"/>
            <a:ext cx="3578086" cy="1789043"/>
            <a:chOff x="8203096" y="2295939"/>
            <a:chExt cx="3578086" cy="1789043"/>
          </a:xfrm>
          <a:solidFill>
            <a:srgbClr val="C3376C"/>
          </a:solidFill>
        </p:grpSpPr>
        <p:sp>
          <p:nvSpPr>
            <p:cNvPr id="15" name="Freeform: Shape 5">
              <a:extLst>
                <a:ext uri="{FF2B5EF4-FFF2-40B4-BE49-F238E27FC236}">
                  <a16:creationId xmlns:a16="http://schemas.microsoft.com/office/drawing/2014/main" id="{E7B140EA-9F7F-493A-B211-1918D2585051}"/>
                </a:ext>
              </a:extLst>
            </p:cNvPr>
            <p:cNvSpPr/>
            <p:nvPr/>
          </p:nvSpPr>
          <p:spPr>
            <a:xfrm>
              <a:off x="8203096" y="2295939"/>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8FD37AE-06BC-4446-B85D-290B17CFD68A}"/>
                </a:ext>
              </a:extLst>
            </p:cNvPr>
            <p:cNvSpPr txBox="1"/>
            <p:nvPr/>
          </p:nvSpPr>
          <p:spPr>
            <a:xfrm>
              <a:off x="9197009" y="2590294"/>
              <a:ext cx="1590260" cy="1200329"/>
            </a:xfrm>
            <a:prstGeom prst="rect">
              <a:avLst/>
            </a:prstGeom>
            <a:grpFill/>
          </p:spPr>
          <p:txBody>
            <a:bodyPr wrap="square" rtlCol="0">
              <a:spAutoFit/>
            </a:bodyPr>
            <a:lstStyle/>
            <a:p>
              <a:pPr algn="ctr"/>
              <a:r>
                <a:rPr lang="en-US" sz="7200" b="1" dirty="0">
                  <a:solidFill>
                    <a:schemeClr val="bg1"/>
                  </a:solidFill>
                  <a:latin typeface="Tahoma" panose="020B0604030504040204" pitchFamily="34" charset="0"/>
                  <a:ea typeface="Tahoma" panose="020B0604030504040204" pitchFamily="34" charset="0"/>
                  <a:cs typeface="Tahoma" panose="020B0604030504040204" pitchFamily="34" charset="0"/>
                </a:rPr>
                <a:t>03</a:t>
              </a:r>
            </a:p>
          </p:txBody>
        </p:sp>
      </p:grpSp>
      <p:grpSp>
        <p:nvGrpSpPr>
          <p:cNvPr id="17" name="Group 26">
            <a:extLst>
              <a:ext uri="{FF2B5EF4-FFF2-40B4-BE49-F238E27FC236}">
                <a16:creationId xmlns:a16="http://schemas.microsoft.com/office/drawing/2014/main" id="{AC997D83-2667-43BB-B940-BE260CC20346}"/>
              </a:ext>
            </a:extLst>
          </p:cNvPr>
          <p:cNvGrpSpPr/>
          <p:nvPr/>
        </p:nvGrpSpPr>
        <p:grpSpPr>
          <a:xfrm>
            <a:off x="4299343" y="3939205"/>
            <a:ext cx="3578086" cy="1789043"/>
            <a:chOff x="4300331" y="4084982"/>
            <a:chExt cx="3578086" cy="1789043"/>
          </a:xfrm>
          <a:solidFill>
            <a:srgbClr val="F0C510"/>
          </a:solidFill>
        </p:grpSpPr>
        <p:sp>
          <p:nvSpPr>
            <p:cNvPr id="18" name="Freeform: Shape 4">
              <a:extLst>
                <a:ext uri="{FF2B5EF4-FFF2-40B4-BE49-F238E27FC236}">
                  <a16:creationId xmlns:a16="http://schemas.microsoft.com/office/drawing/2014/main" id="{E40EBC1C-018D-4274-A108-DEC7C1C475FC}"/>
                </a:ext>
              </a:extLst>
            </p:cNvPr>
            <p:cNvSpPr/>
            <p:nvPr/>
          </p:nvSpPr>
          <p:spPr>
            <a:xfrm flipV="1">
              <a:off x="4300331" y="4084982"/>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F0E65EA-7429-4152-8CD0-1BF9231FA660}"/>
                </a:ext>
              </a:extLst>
            </p:cNvPr>
            <p:cNvSpPr txBox="1"/>
            <p:nvPr/>
          </p:nvSpPr>
          <p:spPr>
            <a:xfrm>
              <a:off x="5294244" y="4266695"/>
              <a:ext cx="1590260" cy="1200329"/>
            </a:xfrm>
            <a:prstGeom prst="rect">
              <a:avLst/>
            </a:prstGeom>
            <a:grpFill/>
          </p:spPr>
          <p:txBody>
            <a:bodyPr wrap="square" rtlCol="0">
              <a:spAutoFit/>
            </a:bodyPr>
            <a:lstStyle/>
            <a:p>
              <a:pPr algn="ctr"/>
              <a:r>
                <a:rPr lang="en-US" sz="7200" b="1" dirty="0">
                  <a:solidFill>
                    <a:schemeClr val="bg1"/>
                  </a:solidFill>
                  <a:latin typeface="Tahoma" panose="020B0604030504040204" pitchFamily="34" charset="0"/>
                  <a:ea typeface="Tahoma" panose="020B0604030504040204" pitchFamily="34" charset="0"/>
                  <a:cs typeface="Tahoma" panose="020B0604030504040204" pitchFamily="34" charset="0"/>
                </a:rPr>
                <a:t>02</a:t>
              </a:r>
            </a:p>
          </p:txBody>
        </p:sp>
      </p:grpSp>
      <p:grpSp>
        <p:nvGrpSpPr>
          <p:cNvPr id="20" name="Group 25">
            <a:extLst>
              <a:ext uri="{FF2B5EF4-FFF2-40B4-BE49-F238E27FC236}">
                <a16:creationId xmlns:a16="http://schemas.microsoft.com/office/drawing/2014/main" id="{7AB3949C-3658-4BC2-83E7-C49C10066F16}"/>
              </a:ext>
            </a:extLst>
          </p:cNvPr>
          <p:cNvGrpSpPr/>
          <p:nvPr/>
        </p:nvGrpSpPr>
        <p:grpSpPr>
          <a:xfrm>
            <a:off x="396578" y="2150162"/>
            <a:ext cx="3578086" cy="1789043"/>
            <a:chOff x="397566" y="2295939"/>
            <a:chExt cx="3578086" cy="1789043"/>
          </a:xfrm>
          <a:solidFill>
            <a:srgbClr val="4558A9"/>
          </a:solidFill>
        </p:grpSpPr>
        <p:sp>
          <p:nvSpPr>
            <p:cNvPr id="21" name="Freeform: Shape 3">
              <a:extLst>
                <a:ext uri="{FF2B5EF4-FFF2-40B4-BE49-F238E27FC236}">
                  <a16:creationId xmlns:a16="http://schemas.microsoft.com/office/drawing/2014/main" id="{57831D15-0FC2-459F-8F2D-C4773D606139}"/>
                </a:ext>
              </a:extLst>
            </p:cNvPr>
            <p:cNvSpPr/>
            <p:nvPr/>
          </p:nvSpPr>
          <p:spPr>
            <a:xfrm>
              <a:off x="397566" y="2295939"/>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548EA8F-1765-4F8A-BA89-0A2FB5E0FADD}"/>
                </a:ext>
              </a:extLst>
            </p:cNvPr>
            <p:cNvSpPr txBox="1"/>
            <p:nvPr/>
          </p:nvSpPr>
          <p:spPr>
            <a:xfrm>
              <a:off x="1391479" y="2590295"/>
              <a:ext cx="1590260" cy="1200329"/>
            </a:xfrm>
            <a:prstGeom prst="rect">
              <a:avLst/>
            </a:prstGeom>
            <a:grpFill/>
          </p:spPr>
          <p:txBody>
            <a:bodyPr wrap="square" rtlCol="0">
              <a:spAutoFit/>
            </a:bodyPr>
            <a:lstStyle/>
            <a:p>
              <a:pPr algn="ctr"/>
              <a:r>
                <a:rPr lang="en-US" sz="7200" b="1" dirty="0">
                  <a:solidFill>
                    <a:schemeClr val="bg1"/>
                  </a:solidFill>
                  <a:latin typeface="Tahoma" panose="020B0604030504040204" pitchFamily="34" charset="0"/>
                  <a:ea typeface="Tahoma" panose="020B0604030504040204" pitchFamily="34" charset="0"/>
                  <a:cs typeface="Tahoma" panose="020B0604030504040204" pitchFamily="34" charset="0"/>
                </a:rPr>
                <a:t>01</a:t>
              </a:r>
            </a:p>
          </p:txBody>
        </p:sp>
      </p:grpSp>
      <p:grpSp>
        <p:nvGrpSpPr>
          <p:cNvPr id="23" name="Group 14">
            <a:extLst>
              <a:ext uri="{FF2B5EF4-FFF2-40B4-BE49-F238E27FC236}">
                <a16:creationId xmlns:a16="http://schemas.microsoft.com/office/drawing/2014/main" id="{15AC471D-4E83-4A91-98B6-9A4C134AC85B}"/>
              </a:ext>
            </a:extLst>
          </p:cNvPr>
          <p:cNvGrpSpPr/>
          <p:nvPr/>
        </p:nvGrpSpPr>
        <p:grpSpPr>
          <a:xfrm>
            <a:off x="396578" y="4095062"/>
            <a:ext cx="3578086" cy="861775"/>
            <a:chOff x="397566" y="4266695"/>
            <a:chExt cx="3578086" cy="861775"/>
          </a:xfrm>
        </p:grpSpPr>
        <p:sp>
          <p:nvSpPr>
            <p:cNvPr id="24" name="TextBox 23">
              <a:extLst>
                <a:ext uri="{FF2B5EF4-FFF2-40B4-BE49-F238E27FC236}">
                  <a16:creationId xmlns:a16="http://schemas.microsoft.com/office/drawing/2014/main" id="{4CC37A1D-03A7-424A-A7D1-D99744626BCA}"/>
                </a:ext>
              </a:extLst>
            </p:cNvPr>
            <p:cNvSpPr txBox="1"/>
            <p:nvPr/>
          </p:nvSpPr>
          <p:spPr>
            <a:xfrm>
              <a:off x="397566" y="4266695"/>
              <a:ext cx="3578086" cy="830997"/>
            </a:xfrm>
            <a:prstGeom prst="rect">
              <a:avLst/>
            </a:prstGeom>
            <a:noFill/>
          </p:spPr>
          <p:txBody>
            <a:bodyPr wrap="square" rtlCol="0">
              <a:spAutoFit/>
            </a:bodyPr>
            <a:lstStyle/>
            <a:p>
              <a:pPr algn="ctr"/>
              <a:r>
                <a:rPr kumimoji="1" lang="en-US" altLang="ko-KR" sz="2400" b="1" dirty="0">
                  <a:latin typeface="함초롬돋움" panose="020B0600000101010101" charset="-127"/>
                  <a:ea typeface="함초롬돋움" panose="020B0600000101010101" charset="-127"/>
                  <a:cs typeface="함초롬돋움" panose="020B0600000101010101" charset="-127"/>
                </a:rPr>
                <a:t>Introduction</a:t>
              </a:r>
              <a:endParaRPr lang="ko-KR" altLang="en-US" sz="2800" b="1" dirty="0"/>
            </a:p>
            <a:p>
              <a:pPr algn="ctr"/>
              <a:endParaRPr lang="en-US" sz="2400" dirty="0">
                <a:solidFill>
                  <a:srgbClr val="10A8BC"/>
                </a:solidFill>
              </a:endParaRPr>
            </a:p>
          </p:txBody>
        </p:sp>
        <p:sp>
          <p:nvSpPr>
            <p:cNvPr id="25" name="TextBox 24">
              <a:extLst>
                <a:ext uri="{FF2B5EF4-FFF2-40B4-BE49-F238E27FC236}">
                  <a16:creationId xmlns:a16="http://schemas.microsoft.com/office/drawing/2014/main" id="{09E94472-A7B6-4D78-A257-5FD5F424AE32}"/>
                </a:ext>
              </a:extLst>
            </p:cNvPr>
            <p:cNvSpPr txBox="1"/>
            <p:nvPr/>
          </p:nvSpPr>
          <p:spPr>
            <a:xfrm>
              <a:off x="397566" y="4728360"/>
              <a:ext cx="3578086" cy="400110"/>
            </a:xfrm>
            <a:prstGeom prst="rect">
              <a:avLst/>
            </a:prstGeom>
            <a:noFill/>
          </p:spPr>
          <p:txBody>
            <a:bodyPr wrap="square" rtlCol="0">
              <a:spAutoFit/>
            </a:bodyPr>
            <a:lstStyle/>
            <a:p>
              <a:pPr algn="ctr"/>
              <a:endParaRPr lang="en-US" sz="2000" b="1" dirty="0">
                <a:solidFill>
                  <a:schemeClr val="bg1">
                    <a:lumMod val="65000"/>
                  </a:schemeClr>
                </a:solidFill>
                <a:latin typeface="Tw Cen MT" panose="020B0602020104020603" pitchFamily="34" charset="0"/>
              </a:endParaRPr>
            </a:p>
          </p:txBody>
        </p:sp>
      </p:grpSp>
      <p:grpSp>
        <p:nvGrpSpPr>
          <p:cNvPr id="26" name="Group 15">
            <a:extLst>
              <a:ext uri="{FF2B5EF4-FFF2-40B4-BE49-F238E27FC236}">
                <a16:creationId xmlns:a16="http://schemas.microsoft.com/office/drawing/2014/main" id="{F65C6874-BB85-4097-8D4E-CBF3652B5AE3}"/>
              </a:ext>
            </a:extLst>
          </p:cNvPr>
          <p:cNvGrpSpPr/>
          <p:nvPr/>
        </p:nvGrpSpPr>
        <p:grpSpPr>
          <a:xfrm>
            <a:off x="8202108" y="4095062"/>
            <a:ext cx="3578086" cy="861775"/>
            <a:chOff x="397566" y="4266695"/>
            <a:chExt cx="3578086" cy="861775"/>
          </a:xfrm>
        </p:grpSpPr>
        <p:sp>
          <p:nvSpPr>
            <p:cNvPr id="27" name="TextBox 26">
              <a:extLst>
                <a:ext uri="{FF2B5EF4-FFF2-40B4-BE49-F238E27FC236}">
                  <a16:creationId xmlns:a16="http://schemas.microsoft.com/office/drawing/2014/main" id="{D6F721DC-A7C5-4F5E-9E43-C132F6295A12}"/>
                </a:ext>
              </a:extLst>
            </p:cNvPr>
            <p:cNvSpPr txBox="1"/>
            <p:nvPr/>
          </p:nvSpPr>
          <p:spPr>
            <a:xfrm>
              <a:off x="397566" y="4266695"/>
              <a:ext cx="3578086" cy="830997"/>
            </a:xfrm>
            <a:prstGeom prst="rect">
              <a:avLst/>
            </a:prstGeom>
            <a:noFill/>
          </p:spPr>
          <p:txBody>
            <a:bodyPr wrap="square" rtlCol="0">
              <a:spAutoFit/>
            </a:bodyPr>
            <a:lstStyle/>
            <a:p>
              <a:pPr algn="ctr"/>
              <a:r>
                <a:rPr lang="en-US" altLang="ko-KR" sz="2400" b="1" dirty="0">
                  <a:latin typeface="함초롬돋움" panose="020B0604000101010101" pitchFamily="50" charset="-127"/>
                  <a:ea typeface="함초롬돋움" panose="020B0604000101010101" pitchFamily="50" charset="-127"/>
                  <a:cs typeface="함초롬돋움" panose="020B0604000101010101" pitchFamily="50" charset="-127"/>
                </a:rPr>
                <a:t>Results</a:t>
              </a:r>
              <a:endParaRPr lang="ko-KR" altLang="en-US" sz="2400" b="1" dirty="0">
                <a:latin typeface="함초롬돋움" panose="020B0604000101010101" pitchFamily="50" charset="-127"/>
                <a:ea typeface="함초롬돋움" panose="020B0604000101010101" pitchFamily="50" charset="-127"/>
                <a:cs typeface="함초롬돋움" panose="020B0604000101010101" pitchFamily="50" charset="-127"/>
              </a:endParaRPr>
            </a:p>
            <a:p>
              <a:pPr algn="ctr"/>
              <a:endParaRPr lang="en-US" sz="2400" dirty="0">
                <a:solidFill>
                  <a:srgbClr val="F91F57"/>
                </a:solidFill>
              </a:endParaRPr>
            </a:p>
          </p:txBody>
        </p:sp>
        <p:sp>
          <p:nvSpPr>
            <p:cNvPr id="28" name="TextBox 27">
              <a:extLst>
                <a:ext uri="{FF2B5EF4-FFF2-40B4-BE49-F238E27FC236}">
                  <a16:creationId xmlns:a16="http://schemas.microsoft.com/office/drawing/2014/main" id="{D682ED50-114F-4889-BE54-C1E1D96BC811}"/>
                </a:ext>
              </a:extLst>
            </p:cNvPr>
            <p:cNvSpPr txBox="1"/>
            <p:nvPr/>
          </p:nvSpPr>
          <p:spPr>
            <a:xfrm>
              <a:off x="397566" y="4728360"/>
              <a:ext cx="3578086" cy="400110"/>
            </a:xfrm>
            <a:prstGeom prst="rect">
              <a:avLst/>
            </a:prstGeom>
            <a:noFill/>
          </p:spPr>
          <p:txBody>
            <a:bodyPr wrap="square" rtlCol="0">
              <a:spAutoFit/>
            </a:bodyPr>
            <a:lstStyle/>
            <a:p>
              <a:pPr algn="ctr"/>
              <a:endParaRPr lang="en-US" sz="2000" b="1" dirty="0">
                <a:solidFill>
                  <a:schemeClr val="bg1">
                    <a:lumMod val="65000"/>
                  </a:schemeClr>
                </a:solidFill>
                <a:latin typeface="Tw Cen MT" panose="020B0602020104020603" pitchFamily="34" charset="0"/>
              </a:endParaRPr>
            </a:p>
          </p:txBody>
        </p:sp>
      </p:grpSp>
      <p:grpSp>
        <p:nvGrpSpPr>
          <p:cNvPr id="29" name="Group 18">
            <a:extLst>
              <a:ext uri="{FF2B5EF4-FFF2-40B4-BE49-F238E27FC236}">
                <a16:creationId xmlns:a16="http://schemas.microsoft.com/office/drawing/2014/main" id="{80BA6921-AB9D-4462-8181-6DA8F6B3DC7C}"/>
              </a:ext>
            </a:extLst>
          </p:cNvPr>
          <p:cNvGrpSpPr/>
          <p:nvPr/>
        </p:nvGrpSpPr>
        <p:grpSpPr>
          <a:xfrm>
            <a:off x="4306957" y="2998112"/>
            <a:ext cx="3578086" cy="861775"/>
            <a:chOff x="397566" y="4266695"/>
            <a:chExt cx="3578086" cy="861775"/>
          </a:xfrm>
        </p:grpSpPr>
        <p:sp>
          <p:nvSpPr>
            <p:cNvPr id="30" name="TextBox 29">
              <a:extLst>
                <a:ext uri="{FF2B5EF4-FFF2-40B4-BE49-F238E27FC236}">
                  <a16:creationId xmlns:a16="http://schemas.microsoft.com/office/drawing/2014/main" id="{EB7F9A5A-7BFC-4723-9C9D-7A7921399541}"/>
                </a:ext>
              </a:extLst>
            </p:cNvPr>
            <p:cNvSpPr txBox="1"/>
            <p:nvPr/>
          </p:nvSpPr>
          <p:spPr>
            <a:xfrm>
              <a:off x="397566" y="4266695"/>
              <a:ext cx="3578086" cy="830997"/>
            </a:xfrm>
            <a:prstGeom prst="rect">
              <a:avLst/>
            </a:prstGeom>
            <a:noFill/>
          </p:spPr>
          <p:txBody>
            <a:bodyPr wrap="square" rtlCol="0">
              <a:spAutoFit/>
            </a:bodyPr>
            <a:lstStyle/>
            <a:p>
              <a:pPr algn="ctr"/>
              <a:r>
                <a:rPr kumimoji="1" lang="en-US" altLang="ko-KR" sz="2400" b="1" dirty="0">
                  <a:latin typeface="함초롬돋움" panose="020B0600000101010101" charset="-127"/>
                  <a:ea typeface="함초롬돋움" panose="020B0600000101010101" charset="-127"/>
                  <a:cs typeface="함초롬돋움" panose="020B0600000101010101" charset="-127"/>
                </a:rPr>
                <a:t>Methods</a:t>
              </a:r>
              <a:endParaRPr kumimoji="1" lang="ko-KR" altLang="en-US" sz="2800" b="1" dirty="0">
                <a:latin typeface="함초롬돋움" panose="020B0600000101010101" charset="-127"/>
                <a:ea typeface="함초롬돋움" panose="020B0600000101010101" charset="-127"/>
                <a:cs typeface="함초롬돋움" panose="020B0600000101010101" charset="-127"/>
              </a:endParaRPr>
            </a:p>
            <a:p>
              <a:pPr algn="ctr"/>
              <a:endParaRPr lang="en-US" sz="2400" dirty="0"/>
            </a:p>
          </p:txBody>
        </p:sp>
        <p:sp>
          <p:nvSpPr>
            <p:cNvPr id="31" name="TextBox 30">
              <a:extLst>
                <a:ext uri="{FF2B5EF4-FFF2-40B4-BE49-F238E27FC236}">
                  <a16:creationId xmlns:a16="http://schemas.microsoft.com/office/drawing/2014/main" id="{E16280E8-7BA6-405C-A132-7ABC2693F377}"/>
                </a:ext>
              </a:extLst>
            </p:cNvPr>
            <p:cNvSpPr txBox="1"/>
            <p:nvPr/>
          </p:nvSpPr>
          <p:spPr>
            <a:xfrm>
              <a:off x="397566" y="4728360"/>
              <a:ext cx="3578086" cy="400110"/>
            </a:xfrm>
            <a:prstGeom prst="rect">
              <a:avLst/>
            </a:prstGeom>
            <a:noFill/>
          </p:spPr>
          <p:txBody>
            <a:bodyPr wrap="square" rtlCol="0">
              <a:spAutoFit/>
            </a:bodyPr>
            <a:lstStyle/>
            <a:p>
              <a:pPr algn="ctr"/>
              <a:endParaRPr lang="en-US" sz="2000" b="1" dirty="0">
                <a:solidFill>
                  <a:schemeClr val="bg1">
                    <a:lumMod val="65000"/>
                  </a:schemeClr>
                </a:solidFill>
                <a:latin typeface="Tw Cen MT" panose="020B0602020104020603" pitchFamily="34" charset="0"/>
              </a:endParaRPr>
            </a:p>
          </p:txBody>
        </p:sp>
      </p:grpSp>
      <p:sp>
        <p:nvSpPr>
          <p:cNvPr id="32" name="TextBox 31">
            <a:extLst>
              <a:ext uri="{FF2B5EF4-FFF2-40B4-BE49-F238E27FC236}">
                <a16:creationId xmlns:a16="http://schemas.microsoft.com/office/drawing/2014/main" id="{FA190EE7-CF11-43A9-A5FA-A9EBF0755B25}"/>
              </a:ext>
            </a:extLst>
          </p:cNvPr>
          <p:cNvSpPr txBox="1"/>
          <p:nvPr/>
        </p:nvSpPr>
        <p:spPr>
          <a:xfrm>
            <a:off x="1188881" y="571509"/>
            <a:ext cx="6076302" cy="430887"/>
          </a:xfrm>
          <a:prstGeom prst="rect">
            <a:avLst/>
          </a:prstGeom>
          <a:noFill/>
        </p:spPr>
        <p:txBody>
          <a:bodyPr wrap="square" rtlCol="0">
            <a:spAutoFit/>
          </a:bodyPr>
          <a:lstStyle/>
          <a:p>
            <a:r>
              <a:rPr lang="en-US" altLang="ko-KR" sz="2200" dirty="0">
                <a:latin typeface="이롭게 바탕체 Medium" panose="020B0600000101010101" pitchFamily="50" charset="-127"/>
                <a:ea typeface="이롭게 바탕체 Medium" panose="020B0600000101010101" pitchFamily="50" charset="-127"/>
              </a:rPr>
              <a:t>Contents</a:t>
            </a:r>
            <a:endParaRPr lang="en-US" altLang="ko-KR" sz="2200" dirty="0">
              <a:latin typeface="이롭게 바탕체 Medium" panose="020B0600000101010101" pitchFamily="50" charset="-127"/>
              <a:ea typeface="이롭게 바탕체 Medium" panose="020B0600000101010101" pitchFamily="50" charset="-127"/>
              <a:cs typeface="함초롬돋움" panose="020B0600000101010101" charset="-127"/>
            </a:endParaRPr>
          </a:p>
        </p:txBody>
      </p:sp>
    </p:spTree>
    <p:extLst>
      <p:ext uri="{BB962C8B-B14F-4D97-AF65-F5344CB8AC3E}">
        <p14:creationId xmlns:p14="http://schemas.microsoft.com/office/powerpoint/2010/main" val="47913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decel="100000" fill="hold" nodeType="afterEffect">
                                  <p:stCondLst>
                                    <p:cond delay="50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750" fill="hold"/>
                                        <p:tgtEl>
                                          <p:spTgt spid="20"/>
                                        </p:tgtEl>
                                        <p:attrNameLst>
                                          <p:attrName>ppt_x</p:attrName>
                                        </p:attrNameLst>
                                      </p:cBhvr>
                                      <p:tavLst>
                                        <p:tav tm="0">
                                          <p:val>
                                            <p:strVal val="#ppt_x"/>
                                          </p:val>
                                        </p:tav>
                                        <p:tav tm="100000">
                                          <p:val>
                                            <p:strVal val="#ppt_x"/>
                                          </p:val>
                                        </p:tav>
                                      </p:tavLst>
                                    </p:anim>
                                    <p:anim calcmode="lin" valueType="num">
                                      <p:cBhvr additive="base">
                                        <p:cTn id="13" dur="75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47"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 presetClass="entr" presetSubtype="1" decel="10000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ppt_x"/>
                                          </p:val>
                                        </p:tav>
                                        <p:tav tm="100000">
                                          <p:val>
                                            <p:strVal val="#ppt_x"/>
                                          </p:val>
                                        </p:tav>
                                      </p:tavLst>
                                    </p:anim>
                                    <p:anim calcmode="lin" valueType="num">
                                      <p:cBhvr additive="base">
                                        <p:cTn id="24" dur="750" fill="hold"/>
                                        <p:tgtEl>
                                          <p:spTgt spid="17"/>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anim calcmode="lin" valueType="num">
                                      <p:cBhvr>
                                        <p:cTn id="29" dur="500" fill="hold"/>
                                        <p:tgtEl>
                                          <p:spTgt spid="29"/>
                                        </p:tgtEl>
                                        <p:attrNameLst>
                                          <p:attrName>ppt_x</p:attrName>
                                        </p:attrNameLst>
                                      </p:cBhvr>
                                      <p:tavLst>
                                        <p:tav tm="0">
                                          <p:val>
                                            <p:strVal val="#ppt_x"/>
                                          </p:val>
                                        </p:tav>
                                        <p:tav tm="100000">
                                          <p:val>
                                            <p:strVal val="#ppt_x"/>
                                          </p:val>
                                        </p:tav>
                                      </p:tavLst>
                                    </p:anim>
                                    <p:anim calcmode="lin" valueType="num">
                                      <p:cBhvr>
                                        <p:cTn id="30" dur="500" fill="hold"/>
                                        <p:tgtEl>
                                          <p:spTgt spid="29"/>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decel="10000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750" fill="hold"/>
                                        <p:tgtEl>
                                          <p:spTgt spid="14"/>
                                        </p:tgtEl>
                                        <p:attrNameLst>
                                          <p:attrName>ppt_x</p:attrName>
                                        </p:attrNameLst>
                                      </p:cBhvr>
                                      <p:tavLst>
                                        <p:tav tm="0">
                                          <p:val>
                                            <p:strVal val="#ppt_x"/>
                                          </p:val>
                                        </p:tav>
                                        <p:tav tm="100000">
                                          <p:val>
                                            <p:strVal val="#ppt_x"/>
                                          </p:val>
                                        </p:tav>
                                      </p:tavLst>
                                    </p:anim>
                                    <p:anim calcmode="lin" valueType="num">
                                      <p:cBhvr additive="base">
                                        <p:cTn id="35" dur="750" fill="hold"/>
                                        <p:tgtEl>
                                          <p:spTgt spid="14"/>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47"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anim calcmode="lin" valueType="num">
                                      <p:cBhvr>
                                        <p:cTn id="40" dur="500" fill="hold"/>
                                        <p:tgtEl>
                                          <p:spTgt spid="26"/>
                                        </p:tgtEl>
                                        <p:attrNameLst>
                                          <p:attrName>ppt_x</p:attrName>
                                        </p:attrNameLst>
                                      </p:cBhvr>
                                      <p:tavLst>
                                        <p:tav tm="0">
                                          <p:val>
                                            <p:strVal val="#ppt_x"/>
                                          </p:val>
                                        </p:tav>
                                        <p:tav tm="100000">
                                          <p:val>
                                            <p:strVal val="#ppt_x"/>
                                          </p:val>
                                        </p:tav>
                                      </p:tavLst>
                                    </p:anim>
                                    <p:anim calcmode="lin" valueType="num">
                                      <p:cBhvr>
                                        <p:cTn id="4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a:extLst>
              <a:ext uri="{FF2B5EF4-FFF2-40B4-BE49-F238E27FC236}">
                <a16:creationId xmlns:a16="http://schemas.microsoft.com/office/drawing/2014/main" id="{4488E4BB-8632-485D-A0B2-7A7E58957735}"/>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 name="Group 3">
            <a:extLst>
              <a:ext uri="{FF2B5EF4-FFF2-40B4-BE49-F238E27FC236}">
                <a16:creationId xmlns:a16="http://schemas.microsoft.com/office/drawing/2014/main" id="{FAB5A64D-1FF6-410F-9A6F-75D2ED7A78D0}"/>
              </a:ext>
            </a:extLst>
          </p:cNvPr>
          <p:cNvGrpSpPr/>
          <p:nvPr/>
        </p:nvGrpSpPr>
        <p:grpSpPr>
          <a:xfrm>
            <a:off x="-11394082" y="-8724900"/>
            <a:ext cx="24867713" cy="19796552"/>
            <a:chOff x="-11394082" y="-8724900"/>
            <a:chExt cx="24867713" cy="19796552"/>
          </a:xfrm>
        </p:grpSpPr>
        <p:sp>
          <p:nvSpPr>
            <p:cNvPr id="9" name="Block Arc 8">
              <a:extLst>
                <a:ext uri="{FF2B5EF4-FFF2-40B4-BE49-F238E27FC236}">
                  <a16:creationId xmlns:a16="http://schemas.microsoft.com/office/drawing/2014/main" id="{8B24D114-13E4-4F7C-A528-92BE382F529B}"/>
                </a:ext>
              </a:extLst>
            </p:cNvPr>
            <p:cNvSpPr/>
            <p:nvPr/>
          </p:nvSpPr>
          <p:spPr>
            <a:xfrm>
              <a:off x="645259" y="-1828800"/>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2A61E83-3B80-4A52-98D9-12B6B94BED33}"/>
                </a:ext>
              </a:extLst>
            </p:cNvPr>
            <p:cNvSpPr/>
            <p:nvPr/>
          </p:nvSpPr>
          <p:spPr>
            <a:xfrm flipV="1">
              <a:off x="-1914134" y="-1828800"/>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64D6AA79-78EB-429C-B8D0-A81E5277B7F0}"/>
                </a:ext>
              </a:extLst>
            </p:cNvPr>
            <p:cNvSpPr/>
            <p:nvPr/>
          </p:nvSpPr>
          <p:spPr>
            <a:xfrm>
              <a:off x="721459" y="4621426"/>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lus Sign 12">
              <a:extLst>
                <a:ext uri="{FF2B5EF4-FFF2-40B4-BE49-F238E27FC236}">
                  <a16:creationId xmlns:a16="http://schemas.microsoft.com/office/drawing/2014/main" id="{4B7B28CF-505C-49E2-82CD-4EA5F9097904}"/>
                </a:ext>
              </a:extLst>
            </p:cNvPr>
            <p:cNvSpPr/>
            <p:nvPr/>
          </p:nvSpPr>
          <p:spPr>
            <a:xfrm>
              <a:off x="4060871" y="-1276350"/>
              <a:ext cx="9412760" cy="9412760"/>
            </a:xfrm>
            <a:prstGeom prst="mathPlus">
              <a:avLst>
                <a:gd name="adj1" fmla="val 189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lock Arc 11">
              <a:extLst>
                <a:ext uri="{FF2B5EF4-FFF2-40B4-BE49-F238E27FC236}">
                  <a16:creationId xmlns:a16="http://schemas.microsoft.com/office/drawing/2014/main" id="{B68B3802-1C43-4699-90D5-19CE2C493F2D}"/>
                </a:ext>
              </a:extLst>
            </p:cNvPr>
            <p:cNvSpPr/>
            <p:nvPr/>
          </p:nvSpPr>
          <p:spPr>
            <a:xfrm>
              <a:off x="-8834689" y="-8724900"/>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lock Arc 16">
              <a:extLst>
                <a:ext uri="{FF2B5EF4-FFF2-40B4-BE49-F238E27FC236}">
                  <a16:creationId xmlns:a16="http://schemas.microsoft.com/office/drawing/2014/main" id="{F3F5C5F9-65B3-4ACA-8DC5-A31541E4E74B}"/>
                </a:ext>
              </a:extLst>
            </p:cNvPr>
            <p:cNvSpPr/>
            <p:nvPr/>
          </p:nvSpPr>
          <p:spPr>
            <a:xfrm flipV="1">
              <a:off x="-11394082" y="-8724900"/>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lock Arc 17">
              <a:extLst>
                <a:ext uri="{FF2B5EF4-FFF2-40B4-BE49-F238E27FC236}">
                  <a16:creationId xmlns:a16="http://schemas.microsoft.com/office/drawing/2014/main" id="{8E4613C9-B642-482A-B53E-3D67A36A56D4}"/>
                </a:ext>
              </a:extLst>
            </p:cNvPr>
            <p:cNvSpPr/>
            <p:nvPr/>
          </p:nvSpPr>
          <p:spPr>
            <a:xfrm>
              <a:off x="-8758489" y="-2274674"/>
              <a:ext cx="6450226" cy="6450226"/>
            </a:xfrm>
            <a:prstGeom prst="blockArc">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Plus Sign 18">
              <a:extLst>
                <a:ext uri="{FF2B5EF4-FFF2-40B4-BE49-F238E27FC236}">
                  <a16:creationId xmlns:a16="http://schemas.microsoft.com/office/drawing/2014/main" id="{CDCF914E-67D7-45CF-A978-6883A5827E9D}"/>
                </a:ext>
              </a:extLst>
            </p:cNvPr>
            <p:cNvSpPr/>
            <p:nvPr/>
          </p:nvSpPr>
          <p:spPr>
            <a:xfrm>
              <a:off x="-5419077" y="-8172450"/>
              <a:ext cx="9412760" cy="9412760"/>
            </a:xfrm>
            <a:prstGeom prst="mathPlus">
              <a:avLst>
                <a:gd name="adj1" fmla="val 189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7D432621-49EC-4424-BA7E-C128721EA146}"/>
              </a:ext>
            </a:extLst>
          </p:cNvPr>
          <p:cNvSpPr/>
          <p:nvPr/>
        </p:nvSpPr>
        <p:spPr>
          <a:xfrm>
            <a:off x="0" y="-29136"/>
            <a:ext cx="12192000" cy="6858000"/>
          </a:xfrm>
          <a:prstGeom prst="rect">
            <a:avLst/>
          </a:prstGeom>
          <a:solidFill>
            <a:srgbClr val="203DBA">
              <a:alpha val="64706"/>
            </a:srgbClr>
          </a:solidFill>
          <a:ln>
            <a:solidFill>
              <a:srgbClr val="203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77B3410D-2119-49CA-8201-20E02238B99F}"/>
              </a:ext>
            </a:extLst>
          </p:cNvPr>
          <p:cNvSpPr txBox="1"/>
          <p:nvPr/>
        </p:nvSpPr>
        <p:spPr>
          <a:xfrm>
            <a:off x="2471071" y="2984403"/>
            <a:ext cx="9401227" cy="1569660"/>
          </a:xfrm>
          <a:prstGeom prst="rect">
            <a:avLst/>
          </a:prstGeom>
          <a:noFill/>
        </p:spPr>
        <p:txBody>
          <a:bodyPr wrap="square" rtlCol="0">
            <a:spAutoFit/>
          </a:bodyPr>
          <a:lstStyle/>
          <a:p>
            <a:r>
              <a:rPr lang="en-US" altLang="ko-KR" sz="9600" b="1" dirty="0">
                <a:solidFill>
                  <a:schemeClr val="bg1"/>
                </a:solidFill>
                <a:latin typeface="함초롬돋움" panose="020B0604000101010101" pitchFamily="50" charset="-127"/>
                <a:ea typeface="함초롬돋움" panose="020B0604000101010101" pitchFamily="50" charset="-127"/>
                <a:cs typeface="함초롬돋움" panose="020B0604000101010101" pitchFamily="50" charset="-127"/>
              </a:rPr>
              <a:t>Introduction</a:t>
            </a:r>
            <a:endParaRPr lang="en-US" sz="9600" b="1" dirty="0">
              <a:solidFill>
                <a:schemeClr val="bg1"/>
              </a:solidFill>
              <a:latin typeface="함초롬돋움" panose="020B0604000101010101" pitchFamily="50" charset="-127"/>
              <a:ea typeface="함초롬돋움" panose="020B0604000101010101" pitchFamily="50" charset="-127"/>
              <a:cs typeface="함초롬돋움" panose="020B0604000101010101" pitchFamily="50" charset="-127"/>
            </a:endParaRPr>
          </a:p>
        </p:txBody>
      </p:sp>
      <p:grpSp>
        <p:nvGrpSpPr>
          <p:cNvPr id="81" name="Group 80">
            <a:extLst>
              <a:ext uri="{FF2B5EF4-FFF2-40B4-BE49-F238E27FC236}">
                <a16:creationId xmlns:a16="http://schemas.microsoft.com/office/drawing/2014/main" id="{F934316C-F851-4E20-A7B0-6FA384A20166}"/>
              </a:ext>
            </a:extLst>
          </p:cNvPr>
          <p:cNvGrpSpPr/>
          <p:nvPr/>
        </p:nvGrpSpPr>
        <p:grpSpPr>
          <a:xfrm>
            <a:off x="2158450" y="1686184"/>
            <a:ext cx="5543541" cy="1107996"/>
            <a:chOff x="2155054" y="2053015"/>
            <a:chExt cx="7001538" cy="1107996"/>
          </a:xfrm>
          <a:solidFill>
            <a:srgbClr val="EC9F14"/>
          </a:solidFill>
        </p:grpSpPr>
        <p:sp>
          <p:nvSpPr>
            <p:cNvPr id="94" name="Rectangle 93">
              <a:extLst>
                <a:ext uri="{FF2B5EF4-FFF2-40B4-BE49-F238E27FC236}">
                  <a16:creationId xmlns:a16="http://schemas.microsoft.com/office/drawing/2014/main" id="{CE2D4FC8-739E-4A3B-B139-E1F2B3E0FC50}"/>
                </a:ext>
              </a:extLst>
            </p:cNvPr>
            <p:cNvSpPr/>
            <p:nvPr/>
          </p:nvSpPr>
          <p:spPr>
            <a:xfrm>
              <a:off x="2155054" y="2210710"/>
              <a:ext cx="6993919" cy="821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A9E6B1F6-6823-4AB3-A046-E37F089ADF20}"/>
                </a:ext>
              </a:extLst>
            </p:cNvPr>
            <p:cNvSpPr txBox="1"/>
            <p:nvPr/>
          </p:nvSpPr>
          <p:spPr>
            <a:xfrm>
              <a:off x="2162673" y="2053015"/>
              <a:ext cx="6993919" cy="1107996"/>
            </a:xfrm>
            <a:prstGeom prst="rect">
              <a:avLst/>
            </a:prstGeom>
            <a:grpFill/>
          </p:spPr>
          <p:txBody>
            <a:bodyPr wrap="square" rtlCol="0">
              <a:spAutoFit/>
            </a:bodyPr>
            <a:lstStyle/>
            <a:p>
              <a:pPr algn="ctr"/>
              <a:r>
                <a:rPr lang="en-US" sz="6600" b="1" dirty="0">
                  <a:solidFill>
                    <a:schemeClr val="bg1"/>
                  </a:solidFill>
                  <a:latin typeface="Tw Cen MT" panose="020B0602020104020603" pitchFamily="34" charset="0"/>
                </a:rPr>
                <a:t>NOW</a:t>
              </a:r>
            </a:p>
          </p:txBody>
        </p:sp>
      </p:grpSp>
    </p:spTree>
    <p:extLst>
      <p:ext uri="{BB962C8B-B14F-4D97-AF65-F5344CB8AC3E}">
        <p14:creationId xmlns:p14="http://schemas.microsoft.com/office/powerpoint/2010/main" val="2124765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48000" decel="48000" autoRev="1" fill="hold" nodeType="afterEffect">
                                  <p:stCondLst>
                                    <p:cond delay="0"/>
                                  </p:stCondLst>
                                  <p:childTnLst>
                                    <p:animMotion origin="layout" path="M 3.54167E-6 -4.81481E-6 L 0.77994 0.99329 " pathEditMode="relative" rAng="0" ptsTypes="AA">
                                      <p:cBhvr>
                                        <p:cTn id="6" dur="2500" fill="hold"/>
                                        <p:tgtEl>
                                          <p:spTgt spid="4"/>
                                        </p:tgtEl>
                                        <p:attrNameLst>
                                          <p:attrName>ppt_x</p:attrName>
                                          <p:attrName>ppt_y</p:attrName>
                                        </p:attrNameLst>
                                      </p:cBhvr>
                                      <p:rCtr x="38997" y="49653"/>
                                    </p:animMotion>
                                  </p:childTnLst>
                                </p:cTn>
                              </p:par>
                              <p:par>
                                <p:cTn id="7" presetID="2" presetClass="entr" presetSubtype="4" decel="100000" fill="hold" grpId="0" nodeType="withEffect">
                                  <p:stCondLst>
                                    <p:cond delay="750"/>
                                  </p:stCondLst>
                                  <p:childTnLst>
                                    <p:set>
                                      <p:cBhvr>
                                        <p:cTn id="8" dur="1" fill="hold">
                                          <p:stCondLst>
                                            <p:cond delay="0"/>
                                          </p:stCondLst>
                                        </p:cTn>
                                        <p:tgtEl>
                                          <p:spTgt spid="96"/>
                                        </p:tgtEl>
                                        <p:attrNameLst>
                                          <p:attrName>style.visibility</p:attrName>
                                        </p:attrNameLst>
                                      </p:cBhvr>
                                      <p:to>
                                        <p:strVal val="visible"/>
                                      </p:to>
                                    </p:set>
                                    <p:anim calcmode="lin" valueType="num">
                                      <p:cBhvr additive="base">
                                        <p:cTn id="9" dur="750" fill="hold"/>
                                        <p:tgtEl>
                                          <p:spTgt spid="96"/>
                                        </p:tgtEl>
                                        <p:attrNameLst>
                                          <p:attrName>ppt_x</p:attrName>
                                        </p:attrNameLst>
                                      </p:cBhvr>
                                      <p:tavLst>
                                        <p:tav tm="0">
                                          <p:val>
                                            <p:strVal val="#ppt_x"/>
                                          </p:val>
                                        </p:tav>
                                        <p:tav tm="100000">
                                          <p:val>
                                            <p:strVal val="#ppt_x"/>
                                          </p:val>
                                        </p:tav>
                                      </p:tavLst>
                                    </p:anim>
                                    <p:anim calcmode="lin" valueType="num">
                                      <p:cBhvr additive="base">
                                        <p:cTn id="10" dur="750" fill="hold"/>
                                        <p:tgtEl>
                                          <p:spTgt spid="96"/>
                                        </p:tgtEl>
                                        <p:attrNameLst>
                                          <p:attrName>ppt_y</p:attrName>
                                        </p:attrNameLst>
                                      </p:cBhvr>
                                      <p:tavLst>
                                        <p:tav tm="0">
                                          <p:val>
                                            <p:strVal val="1+#ppt_h/2"/>
                                          </p:val>
                                        </p:tav>
                                        <p:tav tm="100000">
                                          <p:val>
                                            <p:strVal val="#ppt_y"/>
                                          </p:val>
                                        </p:tav>
                                      </p:tavLst>
                                    </p:anim>
                                  </p:childTnLst>
                                </p:cTn>
                              </p:par>
                              <p:par>
                                <p:cTn id="11" presetID="2" presetClass="entr" presetSubtype="1" decel="100000" fill="hold" nodeType="withEffect">
                                  <p:stCondLst>
                                    <p:cond delay="75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750" fill="hold"/>
                                        <p:tgtEl>
                                          <p:spTgt spid="81"/>
                                        </p:tgtEl>
                                        <p:attrNameLst>
                                          <p:attrName>ppt_x</p:attrName>
                                        </p:attrNameLst>
                                      </p:cBhvr>
                                      <p:tavLst>
                                        <p:tav tm="0">
                                          <p:val>
                                            <p:strVal val="#ppt_x"/>
                                          </p:val>
                                        </p:tav>
                                        <p:tav tm="100000">
                                          <p:val>
                                            <p:strVal val="#ppt_x"/>
                                          </p:val>
                                        </p:tav>
                                      </p:tavLst>
                                    </p:anim>
                                    <p:anim calcmode="lin" valueType="num">
                                      <p:cBhvr additive="base">
                                        <p:cTn id="14" dur="750" fill="hold"/>
                                        <p:tgtEl>
                                          <p:spTgt spid="81"/>
                                        </p:tgtEl>
                                        <p:attrNameLst>
                                          <p:attrName>ppt_y</p:attrName>
                                        </p:attrNameLst>
                                      </p:cBhvr>
                                      <p:tavLst>
                                        <p:tav tm="0">
                                          <p:val>
                                            <p:strVal val="0-#ppt_h/2"/>
                                          </p:val>
                                        </p:tav>
                                        <p:tav tm="100000">
                                          <p:val>
                                            <p:strVal val="#ppt_y"/>
                                          </p:val>
                                        </p:tav>
                                      </p:tavLst>
                                    </p:anim>
                                  </p:childTnLst>
                                </p:cTn>
                              </p:par>
                              <p:par>
                                <p:cTn id="15" presetID="2" presetClass="exit" presetSubtype="4" accel="100000" fill="hold" grpId="1" nodeType="withEffect">
                                  <p:stCondLst>
                                    <p:cond delay="3000"/>
                                  </p:stCondLst>
                                  <p:childTnLst>
                                    <p:anim calcmode="lin" valueType="num">
                                      <p:cBhvr additive="base">
                                        <p:cTn id="16" dur="500"/>
                                        <p:tgtEl>
                                          <p:spTgt spid="96"/>
                                        </p:tgtEl>
                                        <p:attrNameLst>
                                          <p:attrName>ppt_x</p:attrName>
                                        </p:attrNameLst>
                                      </p:cBhvr>
                                      <p:tavLst>
                                        <p:tav tm="0">
                                          <p:val>
                                            <p:strVal val="ppt_x"/>
                                          </p:val>
                                        </p:tav>
                                        <p:tav tm="100000">
                                          <p:val>
                                            <p:strVal val="ppt_x"/>
                                          </p:val>
                                        </p:tav>
                                      </p:tavLst>
                                    </p:anim>
                                    <p:anim calcmode="lin" valueType="num">
                                      <p:cBhvr additive="base">
                                        <p:cTn id="17" dur="500"/>
                                        <p:tgtEl>
                                          <p:spTgt spid="96"/>
                                        </p:tgtEl>
                                        <p:attrNameLst>
                                          <p:attrName>ppt_y</p:attrName>
                                        </p:attrNameLst>
                                      </p:cBhvr>
                                      <p:tavLst>
                                        <p:tav tm="0">
                                          <p:val>
                                            <p:strVal val="ppt_y"/>
                                          </p:val>
                                        </p:tav>
                                        <p:tav tm="100000">
                                          <p:val>
                                            <p:strVal val="1+ppt_h/2"/>
                                          </p:val>
                                        </p:tav>
                                      </p:tavLst>
                                    </p:anim>
                                    <p:set>
                                      <p:cBhvr>
                                        <p:cTn id="18" dur="1" fill="hold">
                                          <p:stCondLst>
                                            <p:cond delay="499"/>
                                          </p:stCondLst>
                                        </p:cTn>
                                        <p:tgtEl>
                                          <p:spTgt spid="96"/>
                                        </p:tgtEl>
                                        <p:attrNameLst>
                                          <p:attrName>style.visibility</p:attrName>
                                        </p:attrNameLst>
                                      </p:cBhvr>
                                      <p:to>
                                        <p:strVal val="hidden"/>
                                      </p:to>
                                    </p:set>
                                  </p:childTnLst>
                                </p:cTn>
                              </p:par>
                              <p:par>
                                <p:cTn id="19" presetID="2" presetClass="exit" presetSubtype="1" accel="100000" fill="hold" nodeType="withEffect">
                                  <p:stCondLst>
                                    <p:cond delay="3000"/>
                                  </p:stCondLst>
                                  <p:childTnLst>
                                    <p:anim calcmode="lin" valueType="num">
                                      <p:cBhvr additive="base">
                                        <p:cTn id="20" dur="500"/>
                                        <p:tgtEl>
                                          <p:spTgt spid="81"/>
                                        </p:tgtEl>
                                        <p:attrNameLst>
                                          <p:attrName>ppt_x</p:attrName>
                                        </p:attrNameLst>
                                      </p:cBhvr>
                                      <p:tavLst>
                                        <p:tav tm="0">
                                          <p:val>
                                            <p:strVal val="ppt_x"/>
                                          </p:val>
                                        </p:tav>
                                        <p:tav tm="100000">
                                          <p:val>
                                            <p:strVal val="ppt_x"/>
                                          </p:val>
                                        </p:tav>
                                      </p:tavLst>
                                    </p:anim>
                                    <p:anim calcmode="lin" valueType="num">
                                      <p:cBhvr additive="base">
                                        <p:cTn id="21" dur="500"/>
                                        <p:tgtEl>
                                          <p:spTgt spid="81"/>
                                        </p:tgtEl>
                                        <p:attrNameLst>
                                          <p:attrName>ppt_y</p:attrName>
                                        </p:attrNameLst>
                                      </p:cBhvr>
                                      <p:tavLst>
                                        <p:tav tm="0">
                                          <p:val>
                                            <p:strVal val="ppt_y"/>
                                          </p:val>
                                        </p:tav>
                                        <p:tav tm="100000">
                                          <p:val>
                                            <p:strVal val="0-ppt_h/2"/>
                                          </p:val>
                                        </p:tav>
                                      </p:tavLst>
                                    </p:anim>
                                    <p:set>
                                      <p:cBhvr>
                                        <p:cTn id="22"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Aeroplane">
            <a:extLst>
              <a:ext uri="{FF2B5EF4-FFF2-40B4-BE49-F238E27FC236}">
                <a16:creationId xmlns:a16="http://schemas.microsoft.com/office/drawing/2014/main" id="{F1CB6726-DC11-47F2-AD95-674D6CC96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136471">
            <a:off x="-865292" y="3204110"/>
            <a:ext cx="730978" cy="834212"/>
          </a:xfrm>
          <a:prstGeom prst="rect">
            <a:avLst/>
          </a:prstGeom>
        </p:spPr>
      </p:pic>
      <p:pic>
        <p:nvPicPr>
          <p:cNvPr id="1036" name="Cloud">
            <a:extLst>
              <a:ext uri="{FF2B5EF4-FFF2-40B4-BE49-F238E27FC236}">
                <a16:creationId xmlns:a16="http://schemas.microsoft.com/office/drawing/2014/main" id="{E147570F-8796-4069-957D-A2D64E982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036" y="1101132"/>
            <a:ext cx="823430" cy="451858"/>
          </a:xfrm>
          <a:prstGeom prst="rect">
            <a:avLst/>
          </a:prstGeom>
        </p:spPr>
      </p:pic>
      <p:sp>
        <p:nvSpPr>
          <p:cNvPr id="216" name="Wall">
            <a:extLst>
              <a:ext uri="{FF2B5EF4-FFF2-40B4-BE49-F238E27FC236}">
                <a16:creationId xmlns:a16="http://schemas.microsoft.com/office/drawing/2014/main" id="{FB363977-D63B-48F6-8736-DD3A822E8008}"/>
              </a:ext>
            </a:extLst>
          </p:cNvPr>
          <p:cNvSpPr/>
          <p:nvPr/>
        </p:nvSpPr>
        <p:spPr>
          <a:xfrm>
            <a:off x="985814" y="1002396"/>
            <a:ext cx="11206185" cy="5855603"/>
          </a:xfrm>
          <a:custGeom>
            <a:avLst/>
            <a:gdLst>
              <a:gd name="connsiteX0" fmla="*/ 458656 w 12192000"/>
              <a:gd name="connsiteY0" fmla="*/ 472737 h 6858000"/>
              <a:gd name="connsiteX1" fmla="*/ 458656 w 12192000"/>
              <a:gd name="connsiteY1" fmla="*/ 2421827 h 6858000"/>
              <a:gd name="connsiteX2" fmla="*/ 3895000 w 12192000"/>
              <a:gd name="connsiteY2" fmla="*/ 2421827 h 6858000"/>
              <a:gd name="connsiteX3" fmla="*/ 3895000 w 12192000"/>
              <a:gd name="connsiteY3" fmla="*/ 47273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58656" y="472737"/>
                </a:moveTo>
                <a:lnTo>
                  <a:pt x="458656" y="2421827"/>
                </a:lnTo>
                <a:lnTo>
                  <a:pt x="3895000" y="2421827"/>
                </a:lnTo>
                <a:lnTo>
                  <a:pt x="3895000" y="472737"/>
                </a:lnTo>
                <a:close/>
                <a:moveTo>
                  <a:pt x="0" y="0"/>
                </a:moveTo>
                <a:lnTo>
                  <a:pt x="12192000" y="0"/>
                </a:lnTo>
                <a:lnTo>
                  <a:pt x="12192000" y="6858000"/>
                </a:lnTo>
                <a:lnTo>
                  <a:pt x="0" y="6858000"/>
                </a:lnTo>
                <a:close/>
              </a:path>
            </a:pathLst>
          </a:custGeom>
          <a:solidFill>
            <a:srgbClr val="EFD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Wall White Part">
            <a:extLst>
              <a:ext uri="{FF2B5EF4-FFF2-40B4-BE49-F238E27FC236}">
                <a16:creationId xmlns:a16="http://schemas.microsoft.com/office/drawing/2014/main" id="{B2AC46A8-6572-4951-BFF4-3E95DACC8F7A}"/>
              </a:ext>
            </a:extLst>
          </p:cNvPr>
          <p:cNvSpPr/>
          <p:nvPr/>
        </p:nvSpPr>
        <p:spPr>
          <a:xfrm>
            <a:off x="0" y="4536156"/>
            <a:ext cx="12192000" cy="482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V Wire">
            <a:extLst>
              <a:ext uri="{FF2B5EF4-FFF2-40B4-BE49-F238E27FC236}">
                <a16:creationId xmlns:a16="http://schemas.microsoft.com/office/drawing/2014/main" id="{DBC23066-E0DB-4236-A237-5F87FEA222F7}"/>
              </a:ext>
            </a:extLst>
          </p:cNvPr>
          <p:cNvSpPr/>
          <p:nvPr/>
        </p:nvSpPr>
        <p:spPr>
          <a:xfrm>
            <a:off x="-355600" y="6146173"/>
            <a:ext cx="2374900" cy="584827"/>
          </a:xfrm>
          <a:custGeom>
            <a:avLst/>
            <a:gdLst>
              <a:gd name="connsiteX0" fmla="*/ 2374900 w 2374900"/>
              <a:gd name="connsiteY0" fmla="*/ 89527 h 584827"/>
              <a:gd name="connsiteX1" fmla="*/ 1828800 w 2374900"/>
              <a:gd name="connsiteY1" fmla="*/ 13327 h 584827"/>
              <a:gd name="connsiteX2" fmla="*/ 1676400 w 2374900"/>
              <a:gd name="connsiteY2" fmla="*/ 330827 h 584827"/>
              <a:gd name="connsiteX3" fmla="*/ 1003300 w 2374900"/>
              <a:gd name="connsiteY3" fmla="*/ 102227 h 584827"/>
              <a:gd name="connsiteX4" fmla="*/ 431800 w 2374900"/>
              <a:gd name="connsiteY4" fmla="*/ 394327 h 584827"/>
              <a:gd name="connsiteX5" fmla="*/ 0 w 2374900"/>
              <a:gd name="connsiteY5" fmla="*/ 584827 h 58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4900" h="584827">
                <a:moveTo>
                  <a:pt x="2374900" y="89527"/>
                </a:moveTo>
                <a:cubicBezTo>
                  <a:pt x="2160058" y="31318"/>
                  <a:pt x="1945217" y="-26890"/>
                  <a:pt x="1828800" y="13327"/>
                </a:cubicBezTo>
                <a:cubicBezTo>
                  <a:pt x="1712383" y="53544"/>
                  <a:pt x="1813983" y="316010"/>
                  <a:pt x="1676400" y="330827"/>
                </a:cubicBezTo>
                <a:cubicBezTo>
                  <a:pt x="1538817" y="345644"/>
                  <a:pt x="1210733" y="91644"/>
                  <a:pt x="1003300" y="102227"/>
                </a:cubicBezTo>
                <a:cubicBezTo>
                  <a:pt x="795867" y="112810"/>
                  <a:pt x="599017" y="313894"/>
                  <a:pt x="431800" y="394327"/>
                </a:cubicBezTo>
                <a:cubicBezTo>
                  <a:pt x="264583" y="474760"/>
                  <a:pt x="132291" y="529793"/>
                  <a:pt x="0" y="58482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an Left Moving Leg">
            <a:extLst>
              <a:ext uri="{FF2B5EF4-FFF2-40B4-BE49-F238E27FC236}">
                <a16:creationId xmlns:a16="http://schemas.microsoft.com/office/drawing/2014/main" id="{717305FD-F8F7-4D57-9441-96C68E58A000}"/>
              </a:ext>
            </a:extLst>
          </p:cNvPr>
          <p:cNvSpPr/>
          <p:nvPr/>
        </p:nvSpPr>
        <p:spPr>
          <a:xfrm rot="1655785">
            <a:off x="7190201" y="4903188"/>
            <a:ext cx="1361677" cy="1246995"/>
          </a:xfrm>
          <a:custGeom>
            <a:avLst/>
            <a:gdLst>
              <a:gd name="connsiteX0" fmla="*/ 0 w 1652587"/>
              <a:gd name="connsiteY0" fmla="*/ 1257300 h 1262063"/>
              <a:gd name="connsiteX1" fmla="*/ 180975 w 1652587"/>
              <a:gd name="connsiteY1" fmla="*/ 1114425 h 1262063"/>
              <a:gd name="connsiteX2" fmla="*/ 590550 w 1652587"/>
              <a:gd name="connsiteY2" fmla="*/ 80963 h 1262063"/>
              <a:gd name="connsiteX3" fmla="*/ 709612 w 1652587"/>
              <a:gd name="connsiteY3" fmla="*/ 0 h 1262063"/>
              <a:gd name="connsiteX4" fmla="*/ 1652587 w 1652587"/>
              <a:gd name="connsiteY4" fmla="*/ 4763 h 1262063"/>
              <a:gd name="connsiteX5" fmla="*/ 1638300 w 1652587"/>
              <a:gd name="connsiteY5" fmla="*/ 385763 h 1262063"/>
              <a:gd name="connsiteX6" fmla="*/ 890587 w 1652587"/>
              <a:gd name="connsiteY6" fmla="*/ 371475 h 1262063"/>
              <a:gd name="connsiteX7" fmla="*/ 533400 w 1652587"/>
              <a:gd name="connsiteY7" fmla="*/ 1262063 h 1262063"/>
              <a:gd name="connsiteX8" fmla="*/ 0 w 1652587"/>
              <a:gd name="connsiteY8" fmla="*/ 1257300 h 1262063"/>
              <a:gd name="connsiteX0" fmla="*/ 0 w 1652587"/>
              <a:gd name="connsiteY0" fmla="*/ 1282376 h 1287139"/>
              <a:gd name="connsiteX1" fmla="*/ 180975 w 1652587"/>
              <a:gd name="connsiteY1" fmla="*/ 1139501 h 1287139"/>
              <a:gd name="connsiteX2" fmla="*/ 590550 w 1652587"/>
              <a:gd name="connsiteY2" fmla="*/ 106039 h 1287139"/>
              <a:gd name="connsiteX3" fmla="*/ 709612 w 1652587"/>
              <a:gd name="connsiteY3" fmla="*/ 25076 h 1287139"/>
              <a:gd name="connsiteX4" fmla="*/ 1652587 w 1652587"/>
              <a:gd name="connsiteY4" fmla="*/ 29839 h 1287139"/>
              <a:gd name="connsiteX5" fmla="*/ 1638300 w 1652587"/>
              <a:gd name="connsiteY5" fmla="*/ 410839 h 1287139"/>
              <a:gd name="connsiteX6" fmla="*/ 890587 w 1652587"/>
              <a:gd name="connsiteY6" fmla="*/ 396551 h 1287139"/>
              <a:gd name="connsiteX7" fmla="*/ 533400 w 1652587"/>
              <a:gd name="connsiteY7" fmla="*/ 1287139 h 1287139"/>
              <a:gd name="connsiteX8" fmla="*/ 0 w 1652587"/>
              <a:gd name="connsiteY8" fmla="*/ 1282376 h 1287139"/>
              <a:gd name="connsiteX0" fmla="*/ 0 w 1652587"/>
              <a:gd name="connsiteY0" fmla="*/ 1287303 h 1292066"/>
              <a:gd name="connsiteX1" fmla="*/ 180975 w 1652587"/>
              <a:gd name="connsiteY1" fmla="*/ 1144428 h 1292066"/>
              <a:gd name="connsiteX2" fmla="*/ 590550 w 1652587"/>
              <a:gd name="connsiteY2" fmla="*/ 110966 h 1292066"/>
              <a:gd name="connsiteX3" fmla="*/ 709612 w 1652587"/>
              <a:gd name="connsiteY3" fmla="*/ 30003 h 1292066"/>
              <a:gd name="connsiteX4" fmla="*/ 1652587 w 1652587"/>
              <a:gd name="connsiteY4" fmla="*/ 34766 h 1292066"/>
              <a:gd name="connsiteX5" fmla="*/ 1638300 w 1652587"/>
              <a:gd name="connsiteY5" fmla="*/ 415766 h 1292066"/>
              <a:gd name="connsiteX6" fmla="*/ 890587 w 1652587"/>
              <a:gd name="connsiteY6" fmla="*/ 401478 h 1292066"/>
              <a:gd name="connsiteX7" fmla="*/ 533400 w 1652587"/>
              <a:gd name="connsiteY7" fmla="*/ 1292066 h 1292066"/>
              <a:gd name="connsiteX8" fmla="*/ 0 w 1652587"/>
              <a:gd name="connsiteY8" fmla="*/ 1287303 h 1292066"/>
              <a:gd name="connsiteX0" fmla="*/ 0 w 1652587"/>
              <a:gd name="connsiteY0" fmla="*/ 1257300 h 1262063"/>
              <a:gd name="connsiteX1" fmla="*/ 180975 w 1652587"/>
              <a:gd name="connsiteY1" fmla="*/ 1114425 h 1262063"/>
              <a:gd name="connsiteX2" fmla="*/ 709612 w 1652587"/>
              <a:gd name="connsiteY2" fmla="*/ 0 h 1262063"/>
              <a:gd name="connsiteX3" fmla="*/ 1652587 w 1652587"/>
              <a:gd name="connsiteY3" fmla="*/ 4763 h 1262063"/>
              <a:gd name="connsiteX4" fmla="*/ 1638300 w 1652587"/>
              <a:gd name="connsiteY4" fmla="*/ 385763 h 1262063"/>
              <a:gd name="connsiteX5" fmla="*/ 890587 w 1652587"/>
              <a:gd name="connsiteY5" fmla="*/ 371475 h 1262063"/>
              <a:gd name="connsiteX6" fmla="*/ 533400 w 1652587"/>
              <a:gd name="connsiteY6" fmla="*/ 1262063 h 1262063"/>
              <a:gd name="connsiteX7" fmla="*/ 0 w 1652587"/>
              <a:gd name="connsiteY7" fmla="*/ 1257300 h 1262063"/>
              <a:gd name="connsiteX0" fmla="*/ 0 w 1652587"/>
              <a:gd name="connsiteY0" fmla="*/ 1257300 h 1262063"/>
              <a:gd name="connsiteX1" fmla="*/ 180975 w 1652587"/>
              <a:gd name="connsiteY1" fmla="*/ 1114425 h 1262063"/>
              <a:gd name="connsiteX2" fmla="*/ 709612 w 1652587"/>
              <a:gd name="connsiteY2" fmla="*/ 0 h 1262063"/>
              <a:gd name="connsiteX3" fmla="*/ 1652587 w 1652587"/>
              <a:gd name="connsiteY3" fmla="*/ 4763 h 1262063"/>
              <a:gd name="connsiteX4" fmla="*/ 1638300 w 1652587"/>
              <a:gd name="connsiteY4" fmla="*/ 385763 h 1262063"/>
              <a:gd name="connsiteX5" fmla="*/ 890587 w 1652587"/>
              <a:gd name="connsiteY5" fmla="*/ 371475 h 1262063"/>
              <a:gd name="connsiteX6" fmla="*/ 533400 w 1652587"/>
              <a:gd name="connsiteY6" fmla="*/ 1262063 h 1262063"/>
              <a:gd name="connsiteX7" fmla="*/ 0 w 1652587"/>
              <a:gd name="connsiteY7" fmla="*/ 1257300 h 1262063"/>
              <a:gd name="connsiteX0" fmla="*/ 0 w 1652587"/>
              <a:gd name="connsiteY0" fmla="*/ 1302649 h 1307412"/>
              <a:gd name="connsiteX1" fmla="*/ 180975 w 1652587"/>
              <a:gd name="connsiteY1" fmla="*/ 1159774 h 1307412"/>
              <a:gd name="connsiteX2" fmla="*/ 709612 w 1652587"/>
              <a:gd name="connsiteY2" fmla="*/ 45349 h 1307412"/>
              <a:gd name="connsiteX3" fmla="*/ 1652587 w 1652587"/>
              <a:gd name="connsiteY3" fmla="*/ 50112 h 1307412"/>
              <a:gd name="connsiteX4" fmla="*/ 1638300 w 1652587"/>
              <a:gd name="connsiteY4" fmla="*/ 431112 h 1307412"/>
              <a:gd name="connsiteX5" fmla="*/ 890587 w 1652587"/>
              <a:gd name="connsiteY5" fmla="*/ 416824 h 1307412"/>
              <a:gd name="connsiteX6" fmla="*/ 533400 w 1652587"/>
              <a:gd name="connsiteY6" fmla="*/ 1307412 h 1307412"/>
              <a:gd name="connsiteX7" fmla="*/ 0 w 1652587"/>
              <a:gd name="connsiteY7" fmla="*/ 1302649 h 1307412"/>
              <a:gd name="connsiteX0" fmla="*/ 0 w 1652587"/>
              <a:gd name="connsiteY0" fmla="*/ 1307618 h 1312381"/>
              <a:gd name="connsiteX1" fmla="*/ 180975 w 1652587"/>
              <a:gd name="connsiteY1" fmla="*/ 1164743 h 1312381"/>
              <a:gd name="connsiteX2" fmla="*/ 709612 w 1652587"/>
              <a:gd name="connsiteY2" fmla="*/ 50318 h 1312381"/>
              <a:gd name="connsiteX3" fmla="*/ 1652587 w 1652587"/>
              <a:gd name="connsiteY3" fmla="*/ 55081 h 1312381"/>
              <a:gd name="connsiteX4" fmla="*/ 1638300 w 1652587"/>
              <a:gd name="connsiteY4" fmla="*/ 436081 h 1312381"/>
              <a:gd name="connsiteX5" fmla="*/ 890587 w 1652587"/>
              <a:gd name="connsiteY5" fmla="*/ 421793 h 1312381"/>
              <a:gd name="connsiteX6" fmla="*/ 533400 w 1652587"/>
              <a:gd name="connsiteY6" fmla="*/ 1312381 h 1312381"/>
              <a:gd name="connsiteX7" fmla="*/ 0 w 1652587"/>
              <a:gd name="connsiteY7" fmla="*/ 1307618 h 1312381"/>
              <a:gd name="connsiteX0" fmla="*/ 0 w 1652587"/>
              <a:gd name="connsiteY0" fmla="*/ 1286277 h 1291040"/>
              <a:gd name="connsiteX1" fmla="*/ 180975 w 1652587"/>
              <a:gd name="connsiteY1" fmla="*/ 1143402 h 1291040"/>
              <a:gd name="connsiteX2" fmla="*/ 716755 w 1652587"/>
              <a:gd name="connsiteY2" fmla="*/ 62314 h 1291040"/>
              <a:gd name="connsiteX3" fmla="*/ 1652587 w 1652587"/>
              <a:gd name="connsiteY3" fmla="*/ 33740 h 1291040"/>
              <a:gd name="connsiteX4" fmla="*/ 1638300 w 1652587"/>
              <a:gd name="connsiteY4" fmla="*/ 414740 h 1291040"/>
              <a:gd name="connsiteX5" fmla="*/ 890587 w 1652587"/>
              <a:gd name="connsiteY5" fmla="*/ 400452 h 1291040"/>
              <a:gd name="connsiteX6" fmla="*/ 533400 w 1652587"/>
              <a:gd name="connsiteY6" fmla="*/ 1291040 h 1291040"/>
              <a:gd name="connsiteX7" fmla="*/ 0 w 1652587"/>
              <a:gd name="connsiteY7" fmla="*/ 1286277 h 1291040"/>
              <a:gd name="connsiteX0" fmla="*/ 0 w 1638300"/>
              <a:gd name="connsiteY0" fmla="*/ 1249681 h 1254444"/>
              <a:gd name="connsiteX1" fmla="*/ 180975 w 1638300"/>
              <a:gd name="connsiteY1" fmla="*/ 1106806 h 1254444"/>
              <a:gd name="connsiteX2" fmla="*/ 716755 w 1638300"/>
              <a:gd name="connsiteY2" fmla="*/ 25718 h 1254444"/>
              <a:gd name="connsiteX3" fmla="*/ 1361677 w 1638300"/>
              <a:gd name="connsiteY3" fmla="*/ 324752 h 1254444"/>
              <a:gd name="connsiteX4" fmla="*/ 1638300 w 1638300"/>
              <a:gd name="connsiteY4" fmla="*/ 378144 h 1254444"/>
              <a:gd name="connsiteX5" fmla="*/ 890587 w 1638300"/>
              <a:gd name="connsiteY5" fmla="*/ 363856 h 1254444"/>
              <a:gd name="connsiteX6" fmla="*/ 533400 w 1638300"/>
              <a:gd name="connsiteY6" fmla="*/ 1254444 h 1254444"/>
              <a:gd name="connsiteX7" fmla="*/ 0 w 1638300"/>
              <a:gd name="connsiteY7" fmla="*/ 1249681 h 1254444"/>
              <a:gd name="connsiteX0" fmla="*/ 0 w 1361677"/>
              <a:gd name="connsiteY0" fmla="*/ 1249681 h 1254444"/>
              <a:gd name="connsiteX1" fmla="*/ 180975 w 1361677"/>
              <a:gd name="connsiteY1" fmla="*/ 1106806 h 1254444"/>
              <a:gd name="connsiteX2" fmla="*/ 716755 w 1361677"/>
              <a:gd name="connsiteY2" fmla="*/ 25718 h 1254444"/>
              <a:gd name="connsiteX3" fmla="*/ 1361677 w 1361677"/>
              <a:gd name="connsiteY3" fmla="*/ 324752 h 1254444"/>
              <a:gd name="connsiteX4" fmla="*/ 1186049 w 1361677"/>
              <a:gd name="connsiteY4" fmla="*/ 499896 h 1254444"/>
              <a:gd name="connsiteX5" fmla="*/ 890587 w 1361677"/>
              <a:gd name="connsiteY5" fmla="*/ 363856 h 1254444"/>
              <a:gd name="connsiteX6" fmla="*/ 533400 w 1361677"/>
              <a:gd name="connsiteY6" fmla="*/ 1254444 h 1254444"/>
              <a:gd name="connsiteX7" fmla="*/ 0 w 1361677"/>
              <a:gd name="connsiteY7" fmla="*/ 1249681 h 1254444"/>
              <a:gd name="connsiteX0" fmla="*/ 0 w 1361677"/>
              <a:gd name="connsiteY0" fmla="*/ 1242232 h 1246995"/>
              <a:gd name="connsiteX1" fmla="*/ 180975 w 1361677"/>
              <a:gd name="connsiteY1" fmla="*/ 1099357 h 1246995"/>
              <a:gd name="connsiteX2" fmla="*/ 716755 w 1361677"/>
              <a:gd name="connsiteY2" fmla="*/ 18269 h 1246995"/>
              <a:gd name="connsiteX3" fmla="*/ 1361677 w 1361677"/>
              <a:gd name="connsiteY3" fmla="*/ 317303 h 1246995"/>
              <a:gd name="connsiteX4" fmla="*/ 1186049 w 1361677"/>
              <a:gd name="connsiteY4" fmla="*/ 492447 h 1246995"/>
              <a:gd name="connsiteX5" fmla="*/ 890587 w 1361677"/>
              <a:gd name="connsiteY5" fmla="*/ 356407 h 1246995"/>
              <a:gd name="connsiteX6" fmla="*/ 533400 w 1361677"/>
              <a:gd name="connsiteY6" fmla="*/ 1246995 h 1246995"/>
              <a:gd name="connsiteX7" fmla="*/ 0 w 1361677"/>
              <a:gd name="connsiteY7" fmla="*/ 1242232 h 124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677" h="1246995">
                <a:moveTo>
                  <a:pt x="0" y="1242232"/>
                </a:moveTo>
                <a:lnTo>
                  <a:pt x="180975" y="1099357"/>
                </a:lnTo>
                <a:cubicBezTo>
                  <a:pt x="289719" y="770744"/>
                  <a:pt x="506734" y="123287"/>
                  <a:pt x="716755" y="18269"/>
                </a:cubicBezTo>
                <a:cubicBezTo>
                  <a:pt x="926776" y="-86749"/>
                  <a:pt x="1066402" y="294283"/>
                  <a:pt x="1361677" y="317303"/>
                </a:cubicBezTo>
                <a:lnTo>
                  <a:pt x="1186049" y="492447"/>
                </a:lnTo>
                <a:lnTo>
                  <a:pt x="890587" y="356407"/>
                </a:lnTo>
                <a:lnTo>
                  <a:pt x="533400" y="1246995"/>
                </a:lnTo>
                <a:lnTo>
                  <a:pt x="0" y="1242232"/>
                </a:lnTo>
                <a:close/>
              </a:path>
            </a:pathLst>
          </a:custGeom>
          <a:solidFill>
            <a:srgbClr val="147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ofa Parts (7)">
            <a:extLst>
              <a:ext uri="{FF2B5EF4-FFF2-40B4-BE49-F238E27FC236}">
                <a16:creationId xmlns:a16="http://schemas.microsoft.com/office/drawing/2014/main" id="{05FC9B9E-3593-49B4-9FF8-A8CE0D2BD363}"/>
              </a:ext>
            </a:extLst>
          </p:cNvPr>
          <p:cNvSpPr/>
          <p:nvPr/>
        </p:nvSpPr>
        <p:spPr>
          <a:xfrm>
            <a:off x="7548685" y="5349051"/>
            <a:ext cx="1455327" cy="768350"/>
          </a:xfrm>
          <a:prstGeom prst="roundRect">
            <a:avLst>
              <a:gd name="adj" fmla="val 50000"/>
            </a:avLst>
          </a:prstGeom>
          <a:solidFill>
            <a:srgbClr val="A64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ofa Parts (6)">
            <a:extLst>
              <a:ext uri="{FF2B5EF4-FFF2-40B4-BE49-F238E27FC236}">
                <a16:creationId xmlns:a16="http://schemas.microsoft.com/office/drawing/2014/main" id="{8374811C-A745-4040-A27E-A138C4FA61D1}"/>
              </a:ext>
            </a:extLst>
          </p:cNvPr>
          <p:cNvSpPr/>
          <p:nvPr/>
        </p:nvSpPr>
        <p:spPr>
          <a:xfrm>
            <a:off x="8782205" y="4421316"/>
            <a:ext cx="2673350" cy="1311910"/>
          </a:xfrm>
          <a:prstGeom prst="roundRect">
            <a:avLst>
              <a:gd name="adj" fmla="val 49657"/>
            </a:avLst>
          </a:prstGeom>
          <a:solidFill>
            <a:srgbClr val="863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Sofa Parts (5)">
            <a:extLst>
              <a:ext uri="{FF2B5EF4-FFF2-40B4-BE49-F238E27FC236}">
                <a16:creationId xmlns:a16="http://schemas.microsoft.com/office/drawing/2014/main" id="{00B9E66C-94C9-432A-8F9A-E71FF9C3508B}"/>
              </a:ext>
            </a:extLst>
          </p:cNvPr>
          <p:cNvSpPr/>
          <p:nvPr/>
        </p:nvSpPr>
        <p:spPr>
          <a:xfrm>
            <a:off x="9343545" y="5443666"/>
            <a:ext cx="2670810" cy="812800"/>
          </a:xfrm>
          <a:prstGeom prst="roundRect">
            <a:avLst>
              <a:gd name="adj" fmla="val 50000"/>
            </a:avLst>
          </a:prstGeom>
          <a:solidFill>
            <a:srgbClr val="863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Sofa Parts (4)">
            <a:extLst>
              <a:ext uri="{FF2B5EF4-FFF2-40B4-BE49-F238E27FC236}">
                <a16:creationId xmlns:a16="http://schemas.microsoft.com/office/drawing/2014/main" id="{74E96D0A-B952-4CF6-A6AB-B51C439268E1}"/>
              </a:ext>
            </a:extLst>
          </p:cNvPr>
          <p:cNvSpPr/>
          <p:nvPr/>
        </p:nvSpPr>
        <p:spPr>
          <a:xfrm>
            <a:off x="8782205" y="4421316"/>
            <a:ext cx="1893570" cy="1231900"/>
          </a:xfrm>
          <a:prstGeom prst="roundRect">
            <a:avLst>
              <a:gd name="adj" fmla="val 49657"/>
            </a:avLst>
          </a:prstGeom>
          <a:solidFill>
            <a:srgbClr val="A64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2" name="Girl Leg - Left Thigh">
            <a:extLst>
              <a:ext uri="{FF2B5EF4-FFF2-40B4-BE49-F238E27FC236}">
                <a16:creationId xmlns:a16="http://schemas.microsoft.com/office/drawing/2014/main" id="{EAC04197-8012-4D82-BD27-A822C7144582}"/>
              </a:ext>
            </a:extLst>
          </p:cNvPr>
          <p:cNvSpPr/>
          <p:nvPr/>
        </p:nvSpPr>
        <p:spPr>
          <a:xfrm>
            <a:off x="9515087" y="4154774"/>
            <a:ext cx="297180" cy="1183794"/>
          </a:xfrm>
          <a:prstGeom prst="roundRect">
            <a:avLst>
              <a:gd name="adj" fmla="val 37180"/>
            </a:avLst>
          </a:prstGeom>
          <a:solidFill>
            <a:srgbClr val="DBA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ofa Parts (3)">
            <a:extLst>
              <a:ext uri="{FF2B5EF4-FFF2-40B4-BE49-F238E27FC236}">
                <a16:creationId xmlns:a16="http://schemas.microsoft.com/office/drawing/2014/main" id="{0D72D83E-FA4D-49FD-A128-63D309EDBADE}"/>
              </a:ext>
            </a:extLst>
          </p:cNvPr>
          <p:cNvSpPr/>
          <p:nvPr/>
        </p:nvSpPr>
        <p:spPr>
          <a:xfrm>
            <a:off x="8794905" y="5147756"/>
            <a:ext cx="2660650" cy="1591310"/>
          </a:xfrm>
          <a:prstGeom prst="rect">
            <a:avLst/>
          </a:prstGeom>
          <a:solidFill>
            <a:srgbClr val="863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Girl Dress Part">
            <a:extLst>
              <a:ext uri="{FF2B5EF4-FFF2-40B4-BE49-F238E27FC236}">
                <a16:creationId xmlns:a16="http://schemas.microsoft.com/office/drawing/2014/main" id="{E260C916-6400-4CFC-85EC-A7FF42AC2D81}"/>
              </a:ext>
            </a:extLst>
          </p:cNvPr>
          <p:cNvSpPr/>
          <p:nvPr/>
        </p:nvSpPr>
        <p:spPr>
          <a:xfrm>
            <a:off x="9278356" y="5255279"/>
            <a:ext cx="590272" cy="166576"/>
          </a:xfrm>
          <a:prstGeom prst="roundRect">
            <a:avLst>
              <a:gd name="adj" fmla="val 50000"/>
            </a:avLst>
          </a:prstGeom>
          <a:solidFill>
            <a:srgbClr val="F3A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Man Body and Face">
            <a:extLst>
              <a:ext uri="{FF2B5EF4-FFF2-40B4-BE49-F238E27FC236}">
                <a16:creationId xmlns:a16="http://schemas.microsoft.com/office/drawing/2014/main" id="{9F92FAF5-CA70-4C4E-8599-A5F8C1515BA6}"/>
              </a:ext>
            </a:extLst>
          </p:cNvPr>
          <p:cNvGrpSpPr/>
          <p:nvPr/>
        </p:nvGrpSpPr>
        <p:grpSpPr>
          <a:xfrm>
            <a:off x="7498881" y="3475407"/>
            <a:ext cx="1923497" cy="3263023"/>
            <a:chOff x="7676526" y="2000491"/>
            <a:chExt cx="1923497" cy="3263023"/>
          </a:xfrm>
        </p:grpSpPr>
        <p:sp>
          <p:nvSpPr>
            <p:cNvPr id="38" name="Rectangle 37">
              <a:extLst>
                <a:ext uri="{FF2B5EF4-FFF2-40B4-BE49-F238E27FC236}">
                  <a16:creationId xmlns:a16="http://schemas.microsoft.com/office/drawing/2014/main" id="{DDAF40BD-4C38-4909-8A83-E92C81A984D8}"/>
                </a:ext>
              </a:extLst>
            </p:cNvPr>
            <p:cNvSpPr/>
            <p:nvPr/>
          </p:nvSpPr>
          <p:spPr>
            <a:xfrm>
              <a:off x="8502145" y="3672839"/>
              <a:ext cx="735759" cy="295911"/>
            </a:xfrm>
            <a:prstGeom prst="rect">
              <a:avLst/>
            </a:prstGeom>
            <a:solidFill>
              <a:srgbClr val="D3A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5396A3F-1F91-4DCB-BA71-1F2BD21DB41C}"/>
                </a:ext>
              </a:extLst>
            </p:cNvPr>
            <p:cNvGrpSpPr/>
            <p:nvPr/>
          </p:nvGrpSpPr>
          <p:grpSpPr>
            <a:xfrm>
              <a:off x="7676526" y="2000491"/>
              <a:ext cx="1923497" cy="3263023"/>
              <a:chOff x="2909487" y="1942390"/>
              <a:chExt cx="1923497" cy="3263023"/>
            </a:xfrm>
          </p:grpSpPr>
          <p:sp>
            <p:nvSpPr>
              <p:cNvPr id="21" name="Freeform: Shape 20">
                <a:extLst>
                  <a:ext uri="{FF2B5EF4-FFF2-40B4-BE49-F238E27FC236}">
                    <a16:creationId xmlns:a16="http://schemas.microsoft.com/office/drawing/2014/main" id="{5D508295-E12B-4BBB-A1E8-B2C1538E46A2}"/>
                  </a:ext>
                </a:extLst>
              </p:cNvPr>
              <p:cNvSpPr/>
              <p:nvPr/>
            </p:nvSpPr>
            <p:spPr>
              <a:xfrm>
                <a:off x="4065024" y="3081883"/>
                <a:ext cx="767960" cy="976242"/>
              </a:xfrm>
              <a:custGeom>
                <a:avLst/>
                <a:gdLst>
                  <a:gd name="connsiteX0" fmla="*/ 65860 w 809769"/>
                  <a:gd name="connsiteY0" fmla="*/ 934646 h 972877"/>
                  <a:gd name="connsiteX1" fmla="*/ 61097 w 809769"/>
                  <a:gd name="connsiteY1" fmla="*/ 867971 h 972877"/>
                  <a:gd name="connsiteX2" fmla="*/ 370660 w 809769"/>
                  <a:gd name="connsiteY2" fmla="*/ 101209 h 972877"/>
                  <a:gd name="connsiteX3" fmla="*/ 646885 w 809769"/>
                  <a:gd name="connsiteY3" fmla="*/ 10721 h 972877"/>
                  <a:gd name="connsiteX4" fmla="*/ 746897 w 809769"/>
                  <a:gd name="connsiteY4" fmla="*/ 120259 h 972877"/>
                  <a:gd name="connsiteX5" fmla="*/ 775472 w 809769"/>
                  <a:gd name="connsiteY5" fmla="*/ 463159 h 972877"/>
                  <a:gd name="connsiteX6" fmla="*/ 746897 w 809769"/>
                  <a:gd name="connsiteY6" fmla="*/ 934646 h 972877"/>
                  <a:gd name="connsiteX7" fmla="*/ 65860 w 809769"/>
                  <a:gd name="connsiteY7" fmla="*/ 934646 h 972877"/>
                  <a:gd name="connsiteX0" fmla="*/ 65860 w 801256"/>
                  <a:gd name="connsiteY0" fmla="*/ 934646 h 997517"/>
                  <a:gd name="connsiteX1" fmla="*/ 61097 w 801256"/>
                  <a:gd name="connsiteY1" fmla="*/ 867971 h 997517"/>
                  <a:gd name="connsiteX2" fmla="*/ 370660 w 801256"/>
                  <a:gd name="connsiteY2" fmla="*/ 101209 h 997517"/>
                  <a:gd name="connsiteX3" fmla="*/ 646885 w 801256"/>
                  <a:gd name="connsiteY3" fmla="*/ 10721 h 997517"/>
                  <a:gd name="connsiteX4" fmla="*/ 746897 w 801256"/>
                  <a:gd name="connsiteY4" fmla="*/ 120259 h 997517"/>
                  <a:gd name="connsiteX5" fmla="*/ 746897 w 801256"/>
                  <a:gd name="connsiteY5" fmla="*/ 934646 h 997517"/>
                  <a:gd name="connsiteX6" fmla="*/ 65860 w 801256"/>
                  <a:gd name="connsiteY6" fmla="*/ 934646 h 997517"/>
                  <a:gd name="connsiteX0" fmla="*/ 65860 w 780941"/>
                  <a:gd name="connsiteY0" fmla="*/ 994196 h 1065172"/>
                  <a:gd name="connsiteX1" fmla="*/ 61097 w 780941"/>
                  <a:gd name="connsiteY1" fmla="*/ 927521 h 1065172"/>
                  <a:gd name="connsiteX2" fmla="*/ 370660 w 780941"/>
                  <a:gd name="connsiteY2" fmla="*/ 160759 h 1065172"/>
                  <a:gd name="connsiteX3" fmla="*/ 646885 w 780941"/>
                  <a:gd name="connsiteY3" fmla="*/ 70271 h 1065172"/>
                  <a:gd name="connsiteX4" fmla="*/ 746897 w 780941"/>
                  <a:gd name="connsiteY4" fmla="*/ 994196 h 1065172"/>
                  <a:gd name="connsiteX5" fmla="*/ 65860 w 780941"/>
                  <a:gd name="connsiteY5" fmla="*/ 994196 h 1065172"/>
                  <a:gd name="connsiteX0" fmla="*/ 65860 w 802189"/>
                  <a:gd name="connsiteY0" fmla="*/ 922936 h 985807"/>
                  <a:gd name="connsiteX1" fmla="*/ 61097 w 802189"/>
                  <a:gd name="connsiteY1" fmla="*/ 856261 h 985807"/>
                  <a:gd name="connsiteX2" fmla="*/ 370660 w 802189"/>
                  <a:gd name="connsiteY2" fmla="*/ 89499 h 985807"/>
                  <a:gd name="connsiteX3" fmla="*/ 718323 w 802189"/>
                  <a:gd name="connsiteY3" fmla="*/ 108549 h 985807"/>
                  <a:gd name="connsiteX4" fmla="*/ 746897 w 802189"/>
                  <a:gd name="connsiteY4" fmla="*/ 922936 h 985807"/>
                  <a:gd name="connsiteX5" fmla="*/ 65860 w 802189"/>
                  <a:gd name="connsiteY5" fmla="*/ 922936 h 985807"/>
                  <a:gd name="connsiteX0" fmla="*/ 9667 w 745996"/>
                  <a:gd name="connsiteY0" fmla="*/ 922936 h 985807"/>
                  <a:gd name="connsiteX1" fmla="*/ 314467 w 745996"/>
                  <a:gd name="connsiteY1" fmla="*/ 89499 h 985807"/>
                  <a:gd name="connsiteX2" fmla="*/ 662130 w 745996"/>
                  <a:gd name="connsiteY2" fmla="*/ 108549 h 985807"/>
                  <a:gd name="connsiteX3" fmla="*/ 690704 w 745996"/>
                  <a:gd name="connsiteY3" fmla="*/ 922936 h 985807"/>
                  <a:gd name="connsiteX4" fmla="*/ 9667 w 745996"/>
                  <a:gd name="connsiteY4" fmla="*/ 922936 h 985807"/>
                  <a:gd name="connsiteX0" fmla="*/ 373 w 736702"/>
                  <a:gd name="connsiteY0" fmla="*/ 922936 h 1035082"/>
                  <a:gd name="connsiteX1" fmla="*/ 305173 w 736702"/>
                  <a:gd name="connsiteY1" fmla="*/ 89499 h 1035082"/>
                  <a:gd name="connsiteX2" fmla="*/ 652836 w 736702"/>
                  <a:gd name="connsiteY2" fmla="*/ 108549 h 1035082"/>
                  <a:gd name="connsiteX3" fmla="*/ 681410 w 736702"/>
                  <a:gd name="connsiteY3" fmla="*/ 922936 h 1035082"/>
                  <a:gd name="connsiteX4" fmla="*/ 373 w 736702"/>
                  <a:gd name="connsiteY4" fmla="*/ 922936 h 1035082"/>
                  <a:gd name="connsiteX0" fmla="*/ 373 w 759851"/>
                  <a:gd name="connsiteY0" fmla="*/ 922936 h 1010376"/>
                  <a:gd name="connsiteX1" fmla="*/ 305173 w 759851"/>
                  <a:gd name="connsiteY1" fmla="*/ 89499 h 1010376"/>
                  <a:gd name="connsiteX2" fmla="*/ 652836 w 759851"/>
                  <a:gd name="connsiteY2" fmla="*/ 108549 h 1010376"/>
                  <a:gd name="connsiteX3" fmla="*/ 681410 w 759851"/>
                  <a:gd name="connsiteY3" fmla="*/ 922936 h 1010376"/>
                  <a:gd name="connsiteX4" fmla="*/ 373 w 759851"/>
                  <a:gd name="connsiteY4" fmla="*/ 922936 h 1010376"/>
                  <a:gd name="connsiteX0" fmla="*/ 8482 w 767960"/>
                  <a:gd name="connsiteY0" fmla="*/ 922936 h 976242"/>
                  <a:gd name="connsiteX1" fmla="*/ 313282 w 767960"/>
                  <a:gd name="connsiteY1" fmla="*/ 89499 h 976242"/>
                  <a:gd name="connsiteX2" fmla="*/ 660945 w 767960"/>
                  <a:gd name="connsiteY2" fmla="*/ 108549 h 976242"/>
                  <a:gd name="connsiteX3" fmla="*/ 689519 w 767960"/>
                  <a:gd name="connsiteY3" fmla="*/ 922936 h 976242"/>
                  <a:gd name="connsiteX4" fmla="*/ 8482 w 767960"/>
                  <a:gd name="connsiteY4" fmla="*/ 922936 h 976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960" h="976242">
                    <a:moveTo>
                      <a:pt x="8482" y="922936"/>
                    </a:moveTo>
                    <a:cubicBezTo>
                      <a:pt x="-49462" y="841180"/>
                      <a:pt x="204538" y="225230"/>
                      <a:pt x="313282" y="89499"/>
                    </a:cubicBezTo>
                    <a:cubicBezTo>
                      <a:pt x="422820" y="-35120"/>
                      <a:pt x="598239" y="-30357"/>
                      <a:pt x="660945" y="108549"/>
                    </a:cubicBezTo>
                    <a:cubicBezTo>
                      <a:pt x="723651" y="247455"/>
                      <a:pt x="850651" y="863405"/>
                      <a:pt x="689519" y="922936"/>
                    </a:cubicBezTo>
                    <a:cubicBezTo>
                      <a:pt x="528387" y="982467"/>
                      <a:pt x="66426" y="1004692"/>
                      <a:pt x="8482" y="922936"/>
                    </a:cubicBezTo>
                    <a:close/>
                  </a:path>
                </a:pathLst>
              </a:custGeom>
              <a:solidFill>
                <a:srgbClr val="F3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5F095F8-0F03-4907-B7C8-C8BAABFEE304}"/>
                  </a:ext>
                </a:extLst>
              </p:cNvPr>
              <p:cNvSpPr/>
              <p:nvPr/>
            </p:nvSpPr>
            <p:spPr>
              <a:xfrm rot="2791981">
                <a:off x="4248522" y="3012067"/>
                <a:ext cx="372098" cy="175596"/>
              </a:xfrm>
              <a:prstGeom prst="roundRect">
                <a:avLst>
                  <a:gd name="adj" fmla="val 50000"/>
                </a:avLst>
              </a:pr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980CA536-1943-4C33-A5CA-34D648825B6F}"/>
                  </a:ext>
                </a:extLst>
              </p:cNvPr>
              <p:cNvSpPr/>
              <p:nvPr/>
            </p:nvSpPr>
            <p:spPr>
              <a:xfrm>
                <a:off x="3666325" y="1942390"/>
                <a:ext cx="934249" cy="1153235"/>
              </a:xfrm>
              <a:custGeom>
                <a:avLst/>
                <a:gdLst>
                  <a:gd name="connsiteX0" fmla="*/ 85725 w 933450"/>
                  <a:gd name="connsiteY0" fmla="*/ 538163 h 1152525"/>
                  <a:gd name="connsiteX1" fmla="*/ 0 w 933450"/>
                  <a:gd name="connsiteY1" fmla="*/ 404813 h 1152525"/>
                  <a:gd name="connsiteX2" fmla="*/ 28575 w 933450"/>
                  <a:gd name="connsiteY2" fmla="*/ 257175 h 1152525"/>
                  <a:gd name="connsiteX3" fmla="*/ 71438 w 933450"/>
                  <a:gd name="connsiteY3" fmla="*/ 195263 h 1152525"/>
                  <a:gd name="connsiteX4" fmla="*/ 114300 w 933450"/>
                  <a:gd name="connsiteY4" fmla="*/ 228600 h 1152525"/>
                  <a:gd name="connsiteX5" fmla="*/ 152400 w 933450"/>
                  <a:gd name="connsiteY5" fmla="*/ 95250 h 1152525"/>
                  <a:gd name="connsiteX6" fmla="*/ 214313 w 933450"/>
                  <a:gd name="connsiteY6" fmla="*/ 0 h 1152525"/>
                  <a:gd name="connsiteX7" fmla="*/ 371475 w 933450"/>
                  <a:gd name="connsiteY7" fmla="*/ 166688 h 1152525"/>
                  <a:gd name="connsiteX8" fmla="*/ 395288 w 933450"/>
                  <a:gd name="connsiteY8" fmla="*/ 119063 h 1152525"/>
                  <a:gd name="connsiteX9" fmla="*/ 438150 w 933450"/>
                  <a:gd name="connsiteY9" fmla="*/ 66675 h 1152525"/>
                  <a:gd name="connsiteX10" fmla="*/ 857250 w 933450"/>
                  <a:gd name="connsiteY10" fmla="*/ 490538 h 1152525"/>
                  <a:gd name="connsiteX11" fmla="*/ 928688 w 933450"/>
                  <a:gd name="connsiteY11" fmla="*/ 661988 h 1152525"/>
                  <a:gd name="connsiteX12" fmla="*/ 933450 w 933450"/>
                  <a:gd name="connsiteY12" fmla="*/ 681038 h 1152525"/>
                  <a:gd name="connsiteX13" fmla="*/ 876300 w 933450"/>
                  <a:gd name="connsiteY13" fmla="*/ 909638 h 1152525"/>
                  <a:gd name="connsiteX14" fmla="*/ 728663 w 933450"/>
                  <a:gd name="connsiteY14" fmla="*/ 1090613 h 1152525"/>
                  <a:gd name="connsiteX15" fmla="*/ 533400 w 933450"/>
                  <a:gd name="connsiteY15" fmla="*/ 1152525 h 1152525"/>
                  <a:gd name="connsiteX16" fmla="*/ 304800 w 933450"/>
                  <a:gd name="connsiteY16" fmla="*/ 1123950 h 1152525"/>
                  <a:gd name="connsiteX17" fmla="*/ 104775 w 933450"/>
                  <a:gd name="connsiteY17" fmla="*/ 938213 h 1152525"/>
                  <a:gd name="connsiteX18" fmla="*/ 76200 w 933450"/>
                  <a:gd name="connsiteY18" fmla="*/ 828675 h 1152525"/>
                  <a:gd name="connsiteX19" fmla="*/ 57150 w 933450"/>
                  <a:gd name="connsiteY19" fmla="*/ 638175 h 1152525"/>
                  <a:gd name="connsiteX20" fmla="*/ 85725 w 933450"/>
                  <a:gd name="connsiteY20" fmla="*/ 538163 h 1152525"/>
                  <a:gd name="connsiteX0" fmla="*/ 85725 w 933450"/>
                  <a:gd name="connsiteY0" fmla="*/ 538163 h 1152525"/>
                  <a:gd name="connsiteX1" fmla="*/ 0 w 933450"/>
                  <a:gd name="connsiteY1" fmla="*/ 404813 h 1152525"/>
                  <a:gd name="connsiteX2" fmla="*/ 28575 w 933450"/>
                  <a:gd name="connsiteY2" fmla="*/ 257175 h 1152525"/>
                  <a:gd name="connsiteX3" fmla="*/ 71438 w 933450"/>
                  <a:gd name="connsiteY3" fmla="*/ 195263 h 1152525"/>
                  <a:gd name="connsiteX4" fmla="*/ 114300 w 933450"/>
                  <a:gd name="connsiteY4" fmla="*/ 228600 h 1152525"/>
                  <a:gd name="connsiteX5" fmla="*/ 152400 w 933450"/>
                  <a:gd name="connsiteY5" fmla="*/ 95250 h 1152525"/>
                  <a:gd name="connsiteX6" fmla="*/ 214313 w 933450"/>
                  <a:gd name="connsiteY6" fmla="*/ 0 h 1152525"/>
                  <a:gd name="connsiteX7" fmla="*/ 371475 w 933450"/>
                  <a:gd name="connsiteY7" fmla="*/ 166688 h 1152525"/>
                  <a:gd name="connsiteX8" fmla="*/ 438150 w 933450"/>
                  <a:gd name="connsiteY8" fmla="*/ 66675 h 1152525"/>
                  <a:gd name="connsiteX9" fmla="*/ 857250 w 933450"/>
                  <a:gd name="connsiteY9" fmla="*/ 490538 h 1152525"/>
                  <a:gd name="connsiteX10" fmla="*/ 928688 w 933450"/>
                  <a:gd name="connsiteY10" fmla="*/ 661988 h 1152525"/>
                  <a:gd name="connsiteX11" fmla="*/ 933450 w 933450"/>
                  <a:gd name="connsiteY11" fmla="*/ 681038 h 1152525"/>
                  <a:gd name="connsiteX12" fmla="*/ 876300 w 933450"/>
                  <a:gd name="connsiteY12" fmla="*/ 909638 h 1152525"/>
                  <a:gd name="connsiteX13" fmla="*/ 728663 w 933450"/>
                  <a:gd name="connsiteY13" fmla="*/ 1090613 h 1152525"/>
                  <a:gd name="connsiteX14" fmla="*/ 533400 w 933450"/>
                  <a:gd name="connsiteY14" fmla="*/ 1152525 h 1152525"/>
                  <a:gd name="connsiteX15" fmla="*/ 304800 w 933450"/>
                  <a:gd name="connsiteY15" fmla="*/ 1123950 h 1152525"/>
                  <a:gd name="connsiteX16" fmla="*/ 104775 w 933450"/>
                  <a:gd name="connsiteY16" fmla="*/ 938213 h 1152525"/>
                  <a:gd name="connsiteX17" fmla="*/ 76200 w 933450"/>
                  <a:gd name="connsiteY17" fmla="*/ 828675 h 1152525"/>
                  <a:gd name="connsiteX18" fmla="*/ 57150 w 933450"/>
                  <a:gd name="connsiteY18" fmla="*/ 638175 h 1152525"/>
                  <a:gd name="connsiteX19" fmla="*/ 85725 w 933450"/>
                  <a:gd name="connsiteY19" fmla="*/ 538163 h 1152525"/>
                  <a:gd name="connsiteX0" fmla="*/ 85725 w 933450"/>
                  <a:gd name="connsiteY0" fmla="*/ 538163 h 1152525"/>
                  <a:gd name="connsiteX1" fmla="*/ 0 w 933450"/>
                  <a:gd name="connsiteY1" fmla="*/ 404813 h 1152525"/>
                  <a:gd name="connsiteX2" fmla="*/ 28575 w 933450"/>
                  <a:gd name="connsiteY2" fmla="*/ 257175 h 1152525"/>
                  <a:gd name="connsiteX3" fmla="*/ 71438 w 933450"/>
                  <a:gd name="connsiteY3" fmla="*/ 195263 h 1152525"/>
                  <a:gd name="connsiteX4" fmla="*/ 114300 w 933450"/>
                  <a:gd name="connsiteY4" fmla="*/ 228600 h 1152525"/>
                  <a:gd name="connsiteX5" fmla="*/ 152400 w 933450"/>
                  <a:gd name="connsiteY5" fmla="*/ 95250 h 1152525"/>
                  <a:gd name="connsiteX6" fmla="*/ 214313 w 933450"/>
                  <a:gd name="connsiteY6" fmla="*/ 0 h 1152525"/>
                  <a:gd name="connsiteX7" fmla="*/ 371475 w 933450"/>
                  <a:gd name="connsiteY7" fmla="*/ 166688 h 1152525"/>
                  <a:gd name="connsiteX8" fmla="*/ 438150 w 933450"/>
                  <a:gd name="connsiteY8" fmla="*/ 66675 h 1152525"/>
                  <a:gd name="connsiteX9" fmla="*/ 857250 w 933450"/>
                  <a:gd name="connsiteY9" fmla="*/ 490538 h 1152525"/>
                  <a:gd name="connsiteX10" fmla="*/ 928688 w 933450"/>
                  <a:gd name="connsiteY10" fmla="*/ 661988 h 1152525"/>
                  <a:gd name="connsiteX11" fmla="*/ 933450 w 933450"/>
                  <a:gd name="connsiteY11" fmla="*/ 681038 h 1152525"/>
                  <a:gd name="connsiteX12" fmla="*/ 876300 w 933450"/>
                  <a:gd name="connsiteY12" fmla="*/ 909638 h 1152525"/>
                  <a:gd name="connsiteX13" fmla="*/ 728663 w 933450"/>
                  <a:gd name="connsiteY13" fmla="*/ 1090613 h 1152525"/>
                  <a:gd name="connsiteX14" fmla="*/ 533400 w 933450"/>
                  <a:gd name="connsiteY14" fmla="*/ 1152525 h 1152525"/>
                  <a:gd name="connsiteX15" fmla="*/ 304800 w 933450"/>
                  <a:gd name="connsiteY15" fmla="*/ 1123950 h 1152525"/>
                  <a:gd name="connsiteX16" fmla="*/ 104775 w 933450"/>
                  <a:gd name="connsiteY16" fmla="*/ 938213 h 1152525"/>
                  <a:gd name="connsiteX17" fmla="*/ 76200 w 933450"/>
                  <a:gd name="connsiteY17" fmla="*/ 828675 h 1152525"/>
                  <a:gd name="connsiteX18" fmla="*/ 57150 w 933450"/>
                  <a:gd name="connsiteY18" fmla="*/ 638175 h 1152525"/>
                  <a:gd name="connsiteX19" fmla="*/ 85725 w 933450"/>
                  <a:gd name="connsiteY19" fmla="*/ 538163 h 1152525"/>
                  <a:gd name="connsiteX0" fmla="*/ 85725 w 933450"/>
                  <a:gd name="connsiteY0" fmla="*/ 538163 h 1152525"/>
                  <a:gd name="connsiteX1" fmla="*/ 0 w 933450"/>
                  <a:gd name="connsiteY1" fmla="*/ 404813 h 1152525"/>
                  <a:gd name="connsiteX2" fmla="*/ 28575 w 933450"/>
                  <a:gd name="connsiteY2" fmla="*/ 257175 h 1152525"/>
                  <a:gd name="connsiteX3" fmla="*/ 71438 w 933450"/>
                  <a:gd name="connsiteY3" fmla="*/ 195263 h 1152525"/>
                  <a:gd name="connsiteX4" fmla="*/ 114300 w 933450"/>
                  <a:gd name="connsiteY4" fmla="*/ 228600 h 1152525"/>
                  <a:gd name="connsiteX5" fmla="*/ 152400 w 933450"/>
                  <a:gd name="connsiteY5" fmla="*/ 95250 h 1152525"/>
                  <a:gd name="connsiteX6" fmla="*/ 214313 w 933450"/>
                  <a:gd name="connsiteY6" fmla="*/ 0 h 1152525"/>
                  <a:gd name="connsiteX7" fmla="*/ 371475 w 933450"/>
                  <a:gd name="connsiteY7" fmla="*/ 166688 h 1152525"/>
                  <a:gd name="connsiteX8" fmla="*/ 483394 w 933450"/>
                  <a:gd name="connsiteY8" fmla="*/ 111918 h 1152525"/>
                  <a:gd name="connsiteX9" fmla="*/ 857250 w 933450"/>
                  <a:gd name="connsiteY9" fmla="*/ 490538 h 1152525"/>
                  <a:gd name="connsiteX10" fmla="*/ 928688 w 933450"/>
                  <a:gd name="connsiteY10" fmla="*/ 661988 h 1152525"/>
                  <a:gd name="connsiteX11" fmla="*/ 933450 w 933450"/>
                  <a:gd name="connsiteY11" fmla="*/ 681038 h 1152525"/>
                  <a:gd name="connsiteX12" fmla="*/ 876300 w 933450"/>
                  <a:gd name="connsiteY12" fmla="*/ 909638 h 1152525"/>
                  <a:gd name="connsiteX13" fmla="*/ 728663 w 933450"/>
                  <a:gd name="connsiteY13" fmla="*/ 1090613 h 1152525"/>
                  <a:gd name="connsiteX14" fmla="*/ 533400 w 933450"/>
                  <a:gd name="connsiteY14" fmla="*/ 1152525 h 1152525"/>
                  <a:gd name="connsiteX15" fmla="*/ 304800 w 933450"/>
                  <a:gd name="connsiteY15" fmla="*/ 1123950 h 1152525"/>
                  <a:gd name="connsiteX16" fmla="*/ 104775 w 933450"/>
                  <a:gd name="connsiteY16" fmla="*/ 938213 h 1152525"/>
                  <a:gd name="connsiteX17" fmla="*/ 76200 w 933450"/>
                  <a:gd name="connsiteY17" fmla="*/ 828675 h 1152525"/>
                  <a:gd name="connsiteX18" fmla="*/ 57150 w 933450"/>
                  <a:gd name="connsiteY18" fmla="*/ 638175 h 1152525"/>
                  <a:gd name="connsiteX19" fmla="*/ 85725 w 933450"/>
                  <a:gd name="connsiteY19" fmla="*/ 538163 h 1152525"/>
                  <a:gd name="connsiteX0" fmla="*/ 85725 w 933450"/>
                  <a:gd name="connsiteY0" fmla="*/ 538163 h 1152525"/>
                  <a:gd name="connsiteX1" fmla="*/ 0 w 933450"/>
                  <a:gd name="connsiteY1" fmla="*/ 404813 h 1152525"/>
                  <a:gd name="connsiteX2" fmla="*/ 28575 w 933450"/>
                  <a:gd name="connsiteY2" fmla="*/ 257175 h 1152525"/>
                  <a:gd name="connsiteX3" fmla="*/ 71438 w 933450"/>
                  <a:gd name="connsiteY3" fmla="*/ 195263 h 1152525"/>
                  <a:gd name="connsiteX4" fmla="*/ 114300 w 933450"/>
                  <a:gd name="connsiteY4" fmla="*/ 228600 h 1152525"/>
                  <a:gd name="connsiteX5" fmla="*/ 214313 w 933450"/>
                  <a:gd name="connsiteY5" fmla="*/ 0 h 1152525"/>
                  <a:gd name="connsiteX6" fmla="*/ 371475 w 933450"/>
                  <a:gd name="connsiteY6" fmla="*/ 166688 h 1152525"/>
                  <a:gd name="connsiteX7" fmla="*/ 483394 w 933450"/>
                  <a:gd name="connsiteY7" fmla="*/ 111918 h 1152525"/>
                  <a:gd name="connsiteX8" fmla="*/ 857250 w 933450"/>
                  <a:gd name="connsiteY8" fmla="*/ 490538 h 1152525"/>
                  <a:gd name="connsiteX9" fmla="*/ 928688 w 933450"/>
                  <a:gd name="connsiteY9" fmla="*/ 661988 h 1152525"/>
                  <a:gd name="connsiteX10" fmla="*/ 933450 w 933450"/>
                  <a:gd name="connsiteY10" fmla="*/ 681038 h 1152525"/>
                  <a:gd name="connsiteX11" fmla="*/ 876300 w 933450"/>
                  <a:gd name="connsiteY11" fmla="*/ 909638 h 1152525"/>
                  <a:gd name="connsiteX12" fmla="*/ 728663 w 933450"/>
                  <a:gd name="connsiteY12" fmla="*/ 1090613 h 1152525"/>
                  <a:gd name="connsiteX13" fmla="*/ 533400 w 933450"/>
                  <a:gd name="connsiteY13" fmla="*/ 1152525 h 1152525"/>
                  <a:gd name="connsiteX14" fmla="*/ 304800 w 933450"/>
                  <a:gd name="connsiteY14" fmla="*/ 1123950 h 1152525"/>
                  <a:gd name="connsiteX15" fmla="*/ 104775 w 933450"/>
                  <a:gd name="connsiteY15" fmla="*/ 938213 h 1152525"/>
                  <a:gd name="connsiteX16" fmla="*/ 76200 w 933450"/>
                  <a:gd name="connsiteY16" fmla="*/ 828675 h 1152525"/>
                  <a:gd name="connsiteX17" fmla="*/ 57150 w 933450"/>
                  <a:gd name="connsiteY17" fmla="*/ 638175 h 1152525"/>
                  <a:gd name="connsiteX18" fmla="*/ 85725 w 933450"/>
                  <a:gd name="connsiteY18" fmla="*/ 538163 h 1152525"/>
                  <a:gd name="connsiteX0" fmla="*/ 85725 w 933450"/>
                  <a:gd name="connsiteY0" fmla="*/ 538163 h 1152525"/>
                  <a:gd name="connsiteX1" fmla="*/ 0 w 933450"/>
                  <a:gd name="connsiteY1" fmla="*/ 404813 h 1152525"/>
                  <a:gd name="connsiteX2" fmla="*/ 28575 w 933450"/>
                  <a:gd name="connsiteY2" fmla="*/ 257175 h 1152525"/>
                  <a:gd name="connsiteX3" fmla="*/ 71438 w 933450"/>
                  <a:gd name="connsiteY3" fmla="*/ 195263 h 1152525"/>
                  <a:gd name="connsiteX4" fmla="*/ 114300 w 933450"/>
                  <a:gd name="connsiteY4" fmla="*/ 228600 h 1152525"/>
                  <a:gd name="connsiteX5" fmla="*/ 214313 w 933450"/>
                  <a:gd name="connsiteY5" fmla="*/ 0 h 1152525"/>
                  <a:gd name="connsiteX6" fmla="*/ 371475 w 933450"/>
                  <a:gd name="connsiteY6" fmla="*/ 166688 h 1152525"/>
                  <a:gd name="connsiteX7" fmla="*/ 483394 w 933450"/>
                  <a:gd name="connsiteY7" fmla="*/ 111918 h 1152525"/>
                  <a:gd name="connsiteX8" fmla="*/ 857250 w 933450"/>
                  <a:gd name="connsiteY8" fmla="*/ 490538 h 1152525"/>
                  <a:gd name="connsiteX9" fmla="*/ 928688 w 933450"/>
                  <a:gd name="connsiteY9" fmla="*/ 661988 h 1152525"/>
                  <a:gd name="connsiteX10" fmla="*/ 933450 w 933450"/>
                  <a:gd name="connsiteY10" fmla="*/ 681038 h 1152525"/>
                  <a:gd name="connsiteX11" fmla="*/ 876300 w 933450"/>
                  <a:gd name="connsiteY11" fmla="*/ 909638 h 1152525"/>
                  <a:gd name="connsiteX12" fmla="*/ 728663 w 933450"/>
                  <a:gd name="connsiteY12" fmla="*/ 1090613 h 1152525"/>
                  <a:gd name="connsiteX13" fmla="*/ 533400 w 933450"/>
                  <a:gd name="connsiteY13" fmla="*/ 1152525 h 1152525"/>
                  <a:gd name="connsiteX14" fmla="*/ 304800 w 933450"/>
                  <a:gd name="connsiteY14" fmla="*/ 1123950 h 1152525"/>
                  <a:gd name="connsiteX15" fmla="*/ 104775 w 933450"/>
                  <a:gd name="connsiteY15" fmla="*/ 938213 h 1152525"/>
                  <a:gd name="connsiteX16" fmla="*/ 76200 w 933450"/>
                  <a:gd name="connsiteY16" fmla="*/ 828675 h 1152525"/>
                  <a:gd name="connsiteX17" fmla="*/ 57150 w 933450"/>
                  <a:gd name="connsiteY17" fmla="*/ 638175 h 1152525"/>
                  <a:gd name="connsiteX18" fmla="*/ 85725 w 933450"/>
                  <a:gd name="connsiteY18" fmla="*/ 538163 h 1152525"/>
                  <a:gd name="connsiteX0" fmla="*/ 85725 w 933450"/>
                  <a:gd name="connsiteY0" fmla="*/ 546143 h 1160505"/>
                  <a:gd name="connsiteX1" fmla="*/ 0 w 933450"/>
                  <a:gd name="connsiteY1" fmla="*/ 412793 h 1160505"/>
                  <a:gd name="connsiteX2" fmla="*/ 28575 w 933450"/>
                  <a:gd name="connsiteY2" fmla="*/ 265155 h 1160505"/>
                  <a:gd name="connsiteX3" fmla="*/ 71438 w 933450"/>
                  <a:gd name="connsiteY3" fmla="*/ 203243 h 1160505"/>
                  <a:gd name="connsiteX4" fmla="*/ 114300 w 933450"/>
                  <a:gd name="connsiteY4" fmla="*/ 236580 h 1160505"/>
                  <a:gd name="connsiteX5" fmla="*/ 214313 w 933450"/>
                  <a:gd name="connsiteY5" fmla="*/ 7980 h 1160505"/>
                  <a:gd name="connsiteX6" fmla="*/ 371475 w 933450"/>
                  <a:gd name="connsiteY6" fmla="*/ 174668 h 1160505"/>
                  <a:gd name="connsiteX7" fmla="*/ 483394 w 933450"/>
                  <a:gd name="connsiteY7" fmla="*/ 119898 h 1160505"/>
                  <a:gd name="connsiteX8" fmla="*/ 857250 w 933450"/>
                  <a:gd name="connsiteY8" fmla="*/ 498518 h 1160505"/>
                  <a:gd name="connsiteX9" fmla="*/ 928688 w 933450"/>
                  <a:gd name="connsiteY9" fmla="*/ 669968 h 1160505"/>
                  <a:gd name="connsiteX10" fmla="*/ 933450 w 933450"/>
                  <a:gd name="connsiteY10" fmla="*/ 689018 h 1160505"/>
                  <a:gd name="connsiteX11" fmla="*/ 876300 w 933450"/>
                  <a:gd name="connsiteY11" fmla="*/ 917618 h 1160505"/>
                  <a:gd name="connsiteX12" fmla="*/ 728663 w 933450"/>
                  <a:gd name="connsiteY12" fmla="*/ 1098593 h 1160505"/>
                  <a:gd name="connsiteX13" fmla="*/ 533400 w 933450"/>
                  <a:gd name="connsiteY13" fmla="*/ 1160505 h 1160505"/>
                  <a:gd name="connsiteX14" fmla="*/ 304800 w 933450"/>
                  <a:gd name="connsiteY14" fmla="*/ 1131930 h 1160505"/>
                  <a:gd name="connsiteX15" fmla="*/ 104775 w 933450"/>
                  <a:gd name="connsiteY15" fmla="*/ 946193 h 1160505"/>
                  <a:gd name="connsiteX16" fmla="*/ 76200 w 933450"/>
                  <a:gd name="connsiteY16" fmla="*/ 836655 h 1160505"/>
                  <a:gd name="connsiteX17" fmla="*/ 57150 w 933450"/>
                  <a:gd name="connsiteY17" fmla="*/ 646155 h 1160505"/>
                  <a:gd name="connsiteX18" fmla="*/ 85725 w 933450"/>
                  <a:gd name="connsiteY18" fmla="*/ 546143 h 1160505"/>
                  <a:gd name="connsiteX0" fmla="*/ 85725 w 933450"/>
                  <a:gd name="connsiteY0" fmla="*/ 538873 h 1153235"/>
                  <a:gd name="connsiteX1" fmla="*/ 0 w 933450"/>
                  <a:gd name="connsiteY1" fmla="*/ 405523 h 1153235"/>
                  <a:gd name="connsiteX2" fmla="*/ 28575 w 933450"/>
                  <a:gd name="connsiteY2" fmla="*/ 257885 h 1153235"/>
                  <a:gd name="connsiteX3" fmla="*/ 71438 w 933450"/>
                  <a:gd name="connsiteY3" fmla="*/ 195973 h 1153235"/>
                  <a:gd name="connsiteX4" fmla="*/ 114300 w 933450"/>
                  <a:gd name="connsiteY4" fmla="*/ 229310 h 1153235"/>
                  <a:gd name="connsiteX5" fmla="*/ 214313 w 933450"/>
                  <a:gd name="connsiteY5" fmla="*/ 710 h 1153235"/>
                  <a:gd name="connsiteX6" fmla="*/ 371475 w 933450"/>
                  <a:gd name="connsiteY6" fmla="*/ 167398 h 1153235"/>
                  <a:gd name="connsiteX7" fmla="*/ 483394 w 933450"/>
                  <a:gd name="connsiteY7" fmla="*/ 112628 h 1153235"/>
                  <a:gd name="connsiteX8" fmla="*/ 857250 w 933450"/>
                  <a:gd name="connsiteY8" fmla="*/ 491248 h 1153235"/>
                  <a:gd name="connsiteX9" fmla="*/ 928688 w 933450"/>
                  <a:gd name="connsiteY9" fmla="*/ 662698 h 1153235"/>
                  <a:gd name="connsiteX10" fmla="*/ 933450 w 933450"/>
                  <a:gd name="connsiteY10" fmla="*/ 681748 h 1153235"/>
                  <a:gd name="connsiteX11" fmla="*/ 876300 w 933450"/>
                  <a:gd name="connsiteY11" fmla="*/ 910348 h 1153235"/>
                  <a:gd name="connsiteX12" fmla="*/ 728663 w 933450"/>
                  <a:gd name="connsiteY12" fmla="*/ 1091323 h 1153235"/>
                  <a:gd name="connsiteX13" fmla="*/ 533400 w 933450"/>
                  <a:gd name="connsiteY13" fmla="*/ 1153235 h 1153235"/>
                  <a:gd name="connsiteX14" fmla="*/ 304800 w 933450"/>
                  <a:gd name="connsiteY14" fmla="*/ 1124660 h 1153235"/>
                  <a:gd name="connsiteX15" fmla="*/ 104775 w 933450"/>
                  <a:gd name="connsiteY15" fmla="*/ 938923 h 1153235"/>
                  <a:gd name="connsiteX16" fmla="*/ 76200 w 933450"/>
                  <a:gd name="connsiteY16" fmla="*/ 829385 h 1153235"/>
                  <a:gd name="connsiteX17" fmla="*/ 57150 w 933450"/>
                  <a:gd name="connsiteY17" fmla="*/ 638885 h 1153235"/>
                  <a:gd name="connsiteX18" fmla="*/ 85725 w 933450"/>
                  <a:gd name="connsiteY18" fmla="*/ 538873 h 1153235"/>
                  <a:gd name="connsiteX0" fmla="*/ 85725 w 933450"/>
                  <a:gd name="connsiteY0" fmla="*/ 538873 h 1153235"/>
                  <a:gd name="connsiteX1" fmla="*/ 0 w 933450"/>
                  <a:gd name="connsiteY1" fmla="*/ 405523 h 1153235"/>
                  <a:gd name="connsiteX2" fmla="*/ 71438 w 933450"/>
                  <a:gd name="connsiteY2" fmla="*/ 195973 h 1153235"/>
                  <a:gd name="connsiteX3" fmla="*/ 114300 w 933450"/>
                  <a:gd name="connsiteY3" fmla="*/ 229310 h 1153235"/>
                  <a:gd name="connsiteX4" fmla="*/ 214313 w 933450"/>
                  <a:gd name="connsiteY4" fmla="*/ 710 h 1153235"/>
                  <a:gd name="connsiteX5" fmla="*/ 371475 w 933450"/>
                  <a:gd name="connsiteY5" fmla="*/ 167398 h 1153235"/>
                  <a:gd name="connsiteX6" fmla="*/ 483394 w 933450"/>
                  <a:gd name="connsiteY6" fmla="*/ 112628 h 1153235"/>
                  <a:gd name="connsiteX7" fmla="*/ 857250 w 933450"/>
                  <a:gd name="connsiteY7" fmla="*/ 491248 h 1153235"/>
                  <a:gd name="connsiteX8" fmla="*/ 928688 w 933450"/>
                  <a:gd name="connsiteY8" fmla="*/ 662698 h 1153235"/>
                  <a:gd name="connsiteX9" fmla="*/ 933450 w 933450"/>
                  <a:gd name="connsiteY9" fmla="*/ 681748 h 1153235"/>
                  <a:gd name="connsiteX10" fmla="*/ 876300 w 933450"/>
                  <a:gd name="connsiteY10" fmla="*/ 910348 h 1153235"/>
                  <a:gd name="connsiteX11" fmla="*/ 728663 w 933450"/>
                  <a:gd name="connsiteY11" fmla="*/ 1091323 h 1153235"/>
                  <a:gd name="connsiteX12" fmla="*/ 533400 w 933450"/>
                  <a:gd name="connsiteY12" fmla="*/ 1153235 h 1153235"/>
                  <a:gd name="connsiteX13" fmla="*/ 304800 w 933450"/>
                  <a:gd name="connsiteY13" fmla="*/ 1124660 h 1153235"/>
                  <a:gd name="connsiteX14" fmla="*/ 104775 w 933450"/>
                  <a:gd name="connsiteY14" fmla="*/ 938923 h 1153235"/>
                  <a:gd name="connsiteX15" fmla="*/ 76200 w 933450"/>
                  <a:gd name="connsiteY15" fmla="*/ 829385 h 1153235"/>
                  <a:gd name="connsiteX16" fmla="*/ 57150 w 933450"/>
                  <a:gd name="connsiteY16" fmla="*/ 638885 h 1153235"/>
                  <a:gd name="connsiteX17" fmla="*/ 85725 w 933450"/>
                  <a:gd name="connsiteY17" fmla="*/ 538873 h 1153235"/>
                  <a:gd name="connsiteX0" fmla="*/ 86362 w 934087"/>
                  <a:gd name="connsiteY0" fmla="*/ 538873 h 1153235"/>
                  <a:gd name="connsiteX1" fmla="*/ 637 w 934087"/>
                  <a:gd name="connsiteY1" fmla="*/ 405523 h 1153235"/>
                  <a:gd name="connsiteX2" fmla="*/ 72075 w 934087"/>
                  <a:gd name="connsiteY2" fmla="*/ 195973 h 1153235"/>
                  <a:gd name="connsiteX3" fmla="*/ 114937 w 934087"/>
                  <a:gd name="connsiteY3" fmla="*/ 229310 h 1153235"/>
                  <a:gd name="connsiteX4" fmla="*/ 214950 w 934087"/>
                  <a:gd name="connsiteY4" fmla="*/ 710 h 1153235"/>
                  <a:gd name="connsiteX5" fmla="*/ 372112 w 934087"/>
                  <a:gd name="connsiteY5" fmla="*/ 167398 h 1153235"/>
                  <a:gd name="connsiteX6" fmla="*/ 484031 w 934087"/>
                  <a:gd name="connsiteY6" fmla="*/ 112628 h 1153235"/>
                  <a:gd name="connsiteX7" fmla="*/ 857887 w 934087"/>
                  <a:gd name="connsiteY7" fmla="*/ 491248 h 1153235"/>
                  <a:gd name="connsiteX8" fmla="*/ 929325 w 934087"/>
                  <a:gd name="connsiteY8" fmla="*/ 662698 h 1153235"/>
                  <a:gd name="connsiteX9" fmla="*/ 934087 w 934087"/>
                  <a:gd name="connsiteY9" fmla="*/ 681748 h 1153235"/>
                  <a:gd name="connsiteX10" fmla="*/ 876937 w 934087"/>
                  <a:gd name="connsiteY10" fmla="*/ 910348 h 1153235"/>
                  <a:gd name="connsiteX11" fmla="*/ 729300 w 934087"/>
                  <a:gd name="connsiteY11" fmla="*/ 1091323 h 1153235"/>
                  <a:gd name="connsiteX12" fmla="*/ 534037 w 934087"/>
                  <a:gd name="connsiteY12" fmla="*/ 1153235 h 1153235"/>
                  <a:gd name="connsiteX13" fmla="*/ 305437 w 934087"/>
                  <a:gd name="connsiteY13" fmla="*/ 1124660 h 1153235"/>
                  <a:gd name="connsiteX14" fmla="*/ 105412 w 934087"/>
                  <a:gd name="connsiteY14" fmla="*/ 938923 h 1153235"/>
                  <a:gd name="connsiteX15" fmla="*/ 76837 w 934087"/>
                  <a:gd name="connsiteY15" fmla="*/ 829385 h 1153235"/>
                  <a:gd name="connsiteX16" fmla="*/ 57787 w 934087"/>
                  <a:gd name="connsiteY16" fmla="*/ 638885 h 1153235"/>
                  <a:gd name="connsiteX17" fmla="*/ 86362 w 934087"/>
                  <a:gd name="connsiteY17" fmla="*/ 538873 h 1153235"/>
                  <a:gd name="connsiteX0" fmla="*/ 86362 w 934087"/>
                  <a:gd name="connsiteY0" fmla="*/ 538873 h 1153235"/>
                  <a:gd name="connsiteX1" fmla="*/ 637 w 934087"/>
                  <a:gd name="connsiteY1" fmla="*/ 405523 h 1153235"/>
                  <a:gd name="connsiteX2" fmla="*/ 72075 w 934087"/>
                  <a:gd name="connsiteY2" fmla="*/ 195973 h 1153235"/>
                  <a:gd name="connsiteX3" fmla="*/ 114937 w 934087"/>
                  <a:gd name="connsiteY3" fmla="*/ 229310 h 1153235"/>
                  <a:gd name="connsiteX4" fmla="*/ 214950 w 934087"/>
                  <a:gd name="connsiteY4" fmla="*/ 710 h 1153235"/>
                  <a:gd name="connsiteX5" fmla="*/ 372112 w 934087"/>
                  <a:gd name="connsiteY5" fmla="*/ 167398 h 1153235"/>
                  <a:gd name="connsiteX6" fmla="*/ 484031 w 934087"/>
                  <a:gd name="connsiteY6" fmla="*/ 112628 h 1153235"/>
                  <a:gd name="connsiteX7" fmla="*/ 857887 w 934087"/>
                  <a:gd name="connsiteY7" fmla="*/ 491248 h 1153235"/>
                  <a:gd name="connsiteX8" fmla="*/ 929325 w 934087"/>
                  <a:gd name="connsiteY8" fmla="*/ 662698 h 1153235"/>
                  <a:gd name="connsiteX9" fmla="*/ 934087 w 934087"/>
                  <a:gd name="connsiteY9" fmla="*/ 681748 h 1153235"/>
                  <a:gd name="connsiteX10" fmla="*/ 876937 w 934087"/>
                  <a:gd name="connsiteY10" fmla="*/ 910348 h 1153235"/>
                  <a:gd name="connsiteX11" fmla="*/ 729300 w 934087"/>
                  <a:gd name="connsiteY11" fmla="*/ 1091323 h 1153235"/>
                  <a:gd name="connsiteX12" fmla="*/ 534037 w 934087"/>
                  <a:gd name="connsiteY12" fmla="*/ 1153235 h 1153235"/>
                  <a:gd name="connsiteX13" fmla="*/ 305437 w 934087"/>
                  <a:gd name="connsiteY13" fmla="*/ 1124660 h 1153235"/>
                  <a:gd name="connsiteX14" fmla="*/ 105412 w 934087"/>
                  <a:gd name="connsiteY14" fmla="*/ 938923 h 1153235"/>
                  <a:gd name="connsiteX15" fmla="*/ 76837 w 934087"/>
                  <a:gd name="connsiteY15" fmla="*/ 829385 h 1153235"/>
                  <a:gd name="connsiteX16" fmla="*/ 57787 w 934087"/>
                  <a:gd name="connsiteY16" fmla="*/ 638885 h 1153235"/>
                  <a:gd name="connsiteX17" fmla="*/ 86362 w 934087"/>
                  <a:gd name="connsiteY17" fmla="*/ 538873 h 1153235"/>
                  <a:gd name="connsiteX0" fmla="*/ 28575 w 876300"/>
                  <a:gd name="connsiteY0" fmla="*/ 538873 h 1153235"/>
                  <a:gd name="connsiteX1" fmla="*/ 14288 w 876300"/>
                  <a:gd name="connsiteY1" fmla="*/ 195973 h 1153235"/>
                  <a:gd name="connsiteX2" fmla="*/ 57150 w 876300"/>
                  <a:gd name="connsiteY2" fmla="*/ 229310 h 1153235"/>
                  <a:gd name="connsiteX3" fmla="*/ 157163 w 876300"/>
                  <a:gd name="connsiteY3" fmla="*/ 710 h 1153235"/>
                  <a:gd name="connsiteX4" fmla="*/ 314325 w 876300"/>
                  <a:gd name="connsiteY4" fmla="*/ 167398 h 1153235"/>
                  <a:gd name="connsiteX5" fmla="*/ 426244 w 876300"/>
                  <a:gd name="connsiteY5" fmla="*/ 112628 h 1153235"/>
                  <a:gd name="connsiteX6" fmla="*/ 800100 w 876300"/>
                  <a:gd name="connsiteY6" fmla="*/ 491248 h 1153235"/>
                  <a:gd name="connsiteX7" fmla="*/ 871538 w 876300"/>
                  <a:gd name="connsiteY7" fmla="*/ 662698 h 1153235"/>
                  <a:gd name="connsiteX8" fmla="*/ 876300 w 876300"/>
                  <a:gd name="connsiteY8" fmla="*/ 681748 h 1153235"/>
                  <a:gd name="connsiteX9" fmla="*/ 819150 w 876300"/>
                  <a:gd name="connsiteY9" fmla="*/ 910348 h 1153235"/>
                  <a:gd name="connsiteX10" fmla="*/ 671513 w 876300"/>
                  <a:gd name="connsiteY10" fmla="*/ 1091323 h 1153235"/>
                  <a:gd name="connsiteX11" fmla="*/ 476250 w 876300"/>
                  <a:gd name="connsiteY11" fmla="*/ 1153235 h 1153235"/>
                  <a:gd name="connsiteX12" fmla="*/ 247650 w 876300"/>
                  <a:gd name="connsiteY12" fmla="*/ 1124660 h 1153235"/>
                  <a:gd name="connsiteX13" fmla="*/ 47625 w 876300"/>
                  <a:gd name="connsiteY13" fmla="*/ 938923 h 1153235"/>
                  <a:gd name="connsiteX14" fmla="*/ 19050 w 876300"/>
                  <a:gd name="connsiteY14" fmla="*/ 829385 h 1153235"/>
                  <a:gd name="connsiteX15" fmla="*/ 0 w 876300"/>
                  <a:gd name="connsiteY15" fmla="*/ 638885 h 1153235"/>
                  <a:gd name="connsiteX16" fmla="*/ 28575 w 876300"/>
                  <a:gd name="connsiteY16" fmla="*/ 538873 h 1153235"/>
                  <a:gd name="connsiteX0" fmla="*/ 86524 w 934249"/>
                  <a:gd name="connsiteY0" fmla="*/ 538873 h 1153235"/>
                  <a:gd name="connsiteX1" fmla="*/ 72237 w 934249"/>
                  <a:gd name="connsiteY1" fmla="*/ 195973 h 1153235"/>
                  <a:gd name="connsiteX2" fmla="*/ 115099 w 934249"/>
                  <a:gd name="connsiteY2" fmla="*/ 229310 h 1153235"/>
                  <a:gd name="connsiteX3" fmla="*/ 215112 w 934249"/>
                  <a:gd name="connsiteY3" fmla="*/ 710 h 1153235"/>
                  <a:gd name="connsiteX4" fmla="*/ 372274 w 934249"/>
                  <a:gd name="connsiteY4" fmla="*/ 167398 h 1153235"/>
                  <a:gd name="connsiteX5" fmla="*/ 484193 w 934249"/>
                  <a:gd name="connsiteY5" fmla="*/ 112628 h 1153235"/>
                  <a:gd name="connsiteX6" fmla="*/ 858049 w 934249"/>
                  <a:gd name="connsiteY6" fmla="*/ 491248 h 1153235"/>
                  <a:gd name="connsiteX7" fmla="*/ 929487 w 934249"/>
                  <a:gd name="connsiteY7" fmla="*/ 662698 h 1153235"/>
                  <a:gd name="connsiteX8" fmla="*/ 934249 w 934249"/>
                  <a:gd name="connsiteY8" fmla="*/ 681748 h 1153235"/>
                  <a:gd name="connsiteX9" fmla="*/ 877099 w 934249"/>
                  <a:gd name="connsiteY9" fmla="*/ 910348 h 1153235"/>
                  <a:gd name="connsiteX10" fmla="*/ 729462 w 934249"/>
                  <a:gd name="connsiteY10" fmla="*/ 1091323 h 1153235"/>
                  <a:gd name="connsiteX11" fmla="*/ 534199 w 934249"/>
                  <a:gd name="connsiteY11" fmla="*/ 1153235 h 1153235"/>
                  <a:gd name="connsiteX12" fmla="*/ 305599 w 934249"/>
                  <a:gd name="connsiteY12" fmla="*/ 1124660 h 1153235"/>
                  <a:gd name="connsiteX13" fmla="*/ 105574 w 934249"/>
                  <a:gd name="connsiteY13" fmla="*/ 938923 h 1153235"/>
                  <a:gd name="connsiteX14" fmla="*/ 76999 w 934249"/>
                  <a:gd name="connsiteY14" fmla="*/ 829385 h 1153235"/>
                  <a:gd name="connsiteX15" fmla="*/ 57949 w 934249"/>
                  <a:gd name="connsiteY15" fmla="*/ 638885 h 1153235"/>
                  <a:gd name="connsiteX16" fmla="*/ 86524 w 934249"/>
                  <a:gd name="connsiteY16" fmla="*/ 538873 h 1153235"/>
                  <a:gd name="connsiteX0" fmla="*/ 86524 w 934249"/>
                  <a:gd name="connsiteY0" fmla="*/ 538873 h 1153235"/>
                  <a:gd name="connsiteX1" fmla="*/ 72237 w 934249"/>
                  <a:gd name="connsiteY1" fmla="*/ 195973 h 1153235"/>
                  <a:gd name="connsiteX2" fmla="*/ 115099 w 934249"/>
                  <a:gd name="connsiteY2" fmla="*/ 229310 h 1153235"/>
                  <a:gd name="connsiteX3" fmla="*/ 215112 w 934249"/>
                  <a:gd name="connsiteY3" fmla="*/ 710 h 1153235"/>
                  <a:gd name="connsiteX4" fmla="*/ 372274 w 934249"/>
                  <a:gd name="connsiteY4" fmla="*/ 167398 h 1153235"/>
                  <a:gd name="connsiteX5" fmla="*/ 484193 w 934249"/>
                  <a:gd name="connsiteY5" fmla="*/ 112628 h 1153235"/>
                  <a:gd name="connsiteX6" fmla="*/ 929487 w 934249"/>
                  <a:gd name="connsiteY6" fmla="*/ 662698 h 1153235"/>
                  <a:gd name="connsiteX7" fmla="*/ 934249 w 934249"/>
                  <a:gd name="connsiteY7" fmla="*/ 681748 h 1153235"/>
                  <a:gd name="connsiteX8" fmla="*/ 877099 w 934249"/>
                  <a:gd name="connsiteY8" fmla="*/ 910348 h 1153235"/>
                  <a:gd name="connsiteX9" fmla="*/ 729462 w 934249"/>
                  <a:gd name="connsiteY9" fmla="*/ 1091323 h 1153235"/>
                  <a:gd name="connsiteX10" fmla="*/ 534199 w 934249"/>
                  <a:gd name="connsiteY10" fmla="*/ 1153235 h 1153235"/>
                  <a:gd name="connsiteX11" fmla="*/ 305599 w 934249"/>
                  <a:gd name="connsiteY11" fmla="*/ 1124660 h 1153235"/>
                  <a:gd name="connsiteX12" fmla="*/ 105574 w 934249"/>
                  <a:gd name="connsiteY12" fmla="*/ 938923 h 1153235"/>
                  <a:gd name="connsiteX13" fmla="*/ 76999 w 934249"/>
                  <a:gd name="connsiteY13" fmla="*/ 829385 h 1153235"/>
                  <a:gd name="connsiteX14" fmla="*/ 57949 w 934249"/>
                  <a:gd name="connsiteY14" fmla="*/ 638885 h 1153235"/>
                  <a:gd name="connsiteX15" fmla="*/ 86524 w 934249"/>
                  <a:gd name="connsiteY15" fmla="*/ 538873 h 1153235"/>
                  <a:gd name="connsiteX0" fmla="*/ 86524 w 934249"/>
                  <a:gd name="connsiteY0" fmla="*/ 538873 h 1153235"/>
                  <a:gd name="connsiteX1" fmla="*/ 72237 w 934249"/>
                  <a:gd name="connsiteY1" fmla="*/ 195973 h 1153235"/>
                  <a:gd name="connsiteX2" fmla="*/ 115099 w 934249"/>
                  <a:gd name="connsiteY2" fmla="*/ 229310 h 1153235"/>
                  <a:gd name="connsiteX3" fmla="*/ 215112 w 934249"/>
                  <a:gd name="connsiteY3" fmla="*/ 710 h 1153235"/>
                  <a:gd name="connsiteX4" fmla="*/ 372274 w 934249"/>
                  <a:gd name="connsiteY4" fmla="*/ 167398 h 1153235"/>
                  <a:gd name="connsiteX5" fmla="*/ 484193 w 934249"/>
                  <a:gd name="connsiteY5" fmla="*/ 112628 h 1153235"/>
                  <a:gd name="connsiteX6" fmla="*/ 929487 w 934249"/>
                  <a:gd name="connsiteY6" fmla="*/ 662698 h 1153235"/>
                  <a:gd name="connsiteX7" fmla="*/ 934249 w 934249"/>
                  <a:gd name="connsiteY7" fmla="*/ 681748 h 1153235"/>
                  <a:gd name="connsiteX8" fmla="*/ 877099 w 934249"/>
                  <a:gd name="connsiteY8" fmla="*/ 910348 h 1153235"/>
                  <a:gd name="connsiteX9" fmla="*/ 729462 w 934249"/>
                  <a:gd name="connsiteY9" fmla="*/ 1091323 h 1153235"/>
                  <a:gd name="connsiteX10" fmla="*/ 534199 w 934249"/>
                  <a:gd name="connsiteY10" fmla="*/ 1153235 h 1153235"/>
                  <a:gd name="connsiteX11" fmla="*/ 305599 w 934249"/>
                  <a:gd name="connsiteY11" fmla="*/ 1124660 h 1153235"/>
                  <a:gd name="connsiteX12" fmla="*/ 105574 w 934249"/>
                  <a:gd name="connsiteY12" fmla="*/ 938923 h 1153235"/>
                  <a:gd name="connsiteX13" fmla="*/ 76999 w 934249"/>
                  <a:gd name="connsiteY13" fmla="*/ 829385 h 1153235"/>
                  <a:gd name="connsiteX14" fmla="*/ 57949 w 934249"/>
                  <a:gd name="connsiteY14" fmla="*/ 638885 h 1153235"/>
                  <a:gd name="connsiteX15" fmla="*/ 86524 w 934249"/>
                  <a:gd name="connsiteY15" fmla="*/ 538873 h 1153235"/>
                  <a:gd name="connsiteX0" fmla="*/ 86524 w 934249"/>
                  <a:gd name="connsiteY0" fmla="*/ 538873 h 1153235"/>
                  <a:gd name="connsiteX1" fmla="*/ 72237 w 934249"/>
                  <a:gd name="connsiteY1" fmla="*/ 195973 h 1153235"/>
                  <a:gd name="connsiteX2" fmla="*/ 115099 w 934249"/>
                  <a:gd name="connsiteY2" fmla="*/ 229310 h 1153235"/>
                  <a:gd name="connsiteX3" fmla="*/ 215112 w 934249"/>
                  <a:gd name="connsiteY3" fmla="*/ 710 h 1153235"/>
                  <a:gd name="connsiteX4" fmla="*/ 372274 w 934249"/>
                  <a:gd name="connsiteY4" fmla="*/ 167398 h 1153235"/>
                  <a:gd name="connsiteX5" fmla="*/ 484193 w 934249"/>
                  <a:gd name="connsiteY5" fmla="*/ 112628 h 1153235"/>
                  <a:gd name="connsiteX6" fmla="*/ 929487 w 934249"/>
                  <a:gd name="connsiteY6" fmla="*/ 662698 h 1153235"/>
                  <a:gd name="connsiteX7" fmla="*/ 934249 w 934249"/>
                  <a:gd name="connsiteY7" fmla="*/ 681748 h 1153235"/>
                  <a:gd name="connsiteX8" fmla="*/ 877099 w 934249"/>
                  <a:gd name="connsiteY8" fmla="*/ 910348 h 1153235"/>
                  <a:gd name="connsiteX9" fmla="*/ 534199 w 934249"/>
                  <a:gd name="connsiteY9" fmla="*/ 1153235 h 1153235"/>
                  <a:gd name="connsiteX10" fmla="*/ 305599 w 934249"/>
                  <a:gd name="connsiteY10" fmla="*/ 1124660 h 1153235"/>
                  <a:gd name="connsiteX11" fmla="*/ 105574 w 934249"/>
                  <a:gd name="connsiteY11" fmla="*/ 938923 h 1153235"/>
                  <a:gd name="connsiteX12" fmla="*/ 76999 w 934249"/>
                  <a:gd name="connsiteY12" fmla="*/ 829385 h 1153235"/>
                  <a:gd name="connsiteX13" fmla="*/ 57949 w 934249"/>
                  <a:gd name="connsiteY13" fmla="*/ 638885 h 1153235"/>
                  <a:gd name="connsiteX14" fmla="*/ 86524 w 934249"/>
                  <a:gd name="connsiteY14" fmla="*/ 538873 h 1153235"/>
                  <a:gd name="connsiteX0" fmla="*/ 86524 w 934249"/>
                  <a:gd name="connsiteY0" fmla="*/ 538873 h 1153235"/>
                  <a:gd name="connsiteX1" fmla="*/ 72237 w 934249"/>
                  <a:gd name="connsiteY1" fmla="*/ 195973 h 1153235"/>
                  <a:gd name="connsiteX2" fmla="*/ 115099 w 934249"/>
                  <a:gd name="connsiteY2" fmla="*/ 229310 h 1153235"/>
                  <a:gd name="connsiteX3" fmla="*/ 215112 w 934249"/>
                  <a:gd name="connsiteY3" fmla="*/ 710 h 1153235"/>
                  <a:gd name="connsiteX4" fmla="*/ 372274 w 934249"/>
                  <a:gd name="connsiteY4" fmla="*/ 167398 h 1153235"/>
                  <a:gd name="connsiteX5" fmla="*/ 484193 w 934249"/>
                  <a:gd name="connsiteY5" fmla="*/ 112628 h 1153235"/>
                  <a:gd name="connsiteX6" fmla="*/ 929487 w 934249"/>
                  <a:gd name="connsiteY6" fmla="*/ 662698 h 1153235"/>
                  <a:gd name="connsiteX7" fmla="*/ 934249 w 934249"/>
                  <a:gd name="connsiteY7" fmla="*/ 681748 h 1153235"/>
                  <a:gd name="connsiteX8" fmla="*/ 877099 w 934249"/>
                  <a:gd name="connsiteY8" fmla="*/ 910348 h 1153235"/>
                  <a:gd name="connsiteX9" fmla="*/ 534199 w 934249"/>
                  <a:gd name="connsiteY9" fmla="*/ 1153235 h 1153235"/>
                  <a:gd name="connsiteX10" fmla="*/ 305599 w 934249"/>
                  <a:gd name="connsiteY10" fmla="*/ 1124660 h 1153235"/>
                  <a:gd name="connsiteX11" fmla="*/ 105574 w 934249"/>
                  <a:gd name="connsiteY11" fmla="*/ 938923 h 1153235"/>
                  <a:gd name="connsiteX12" fmla="*/ 76999 w 934249"/>
                  <a:gd name="connsiteY12" fmla="*/ 829385 h 1153235"/>
                  <a:gd name="connsiteX13" fmla="*/ 57949 w 934249"/>
                  <a:gd name="connsiteY13" fmla="*/ 638885 h 1153235"/>
                  <a:gd name="connsiteX14" fmla="*/ 86524 w 934249"/>
                  <a:gd name="connsiteY14" fmla="*/ 538873 h 1153235"/>
                  <a:gd name="connsiteX0" fmla="*/ 86524 w 934249"/>
                  <a:gd name="connsiteY0" fmla="*/ 538873 h 1153235"/>
                  <a:gd name="connsiteX1" fmla="*/ 72237 w 934249"/>
                  <a:gd name="connsiteY1" fmla="*/ 195973 h 1153235"/>
                  <a:gd name="connsiteX2" fmla="*/ 115099 w 934249"/>
                  <a:gd name="connsiteY2" fmla="*/ 229310 h 1153235"/>
                  <a:gd name="connsiteX3" fmla="*/ 215112 w 934249"/>
                  <a:gd name="connsiteY3" fmla="*/ 710 h 1153235"/>
                  <a:gd name="connsiteX4" fmla="*/ 372274 w 934249"/>
                  <a:gd name="connsiteY4" fmla="*/ 167398 h 1153235"/>
                  <a:gd name="connsiteX5" fmla="*/ 484193 w 934249"/>
                  <a:gd name="connsiteY5" fmla="*/ 112628 h 1153235"/>
                  <a:gd name="connsiteX6" fmla="*/ 929487 w 934249"/>
                  <a:gd name="connsiteY6" fmla="*/ 662698 h 1153235"/>
                  <a:gd name="connsiteX7" fmla="*/ 934249 w 934249"/>
                  <a:gd name="connsiteY7" fmla="*/ 681748 h 1153235"/>
                  <a:gd name="connsiteX8" fmla="*/ 877099 w 934249"/>
                  <a:gd name="connsiteY8" fmla="*/ 910348 h 1153235"/>
                  <a:gd name="connsiteX9" fmla="*/ 534199 w 934249"/>
                  <a:gd name="connsiteY9" fmla="*/ 1153235 h 1153235"/>
                  <a:gd name="connsiteX10" fmla="*/ 305599 w 934249"/>
                  <a:gd name="connsiteY10" fmla="*/ 1124660 h 1153235"/>
                  <a:gd name="connsiteX11" fmla="*/ 105574 w 934249"/>
                  <a:gd name="connsiteY11" fmla="*/ 938923 h 1153235"/>
                  <a:gd name="connsiteX12" fmla="*/ 76999 w 934249"/>
                  <a:gd name="connsiteY12" fmla="*/ 829385 h 1153235"/>
                  <a:gd name="connsiteX13" fmla="*/ 57949 w 934249"/>
                  <a:gd name="connsiteY13" fmla="*/ 638885 h 1153235"/>
                  <a:gd name="connsiteX14" fmla="*/ 86524 w 934249"/>
                  <a:gd name="connsiteY14" fmla="*/ 538873 h 1153235"/>
                  <a:gd name="connsiteX0" fmla="*/ 86524 w 934249"/>
                  <a:gd name="connsiteY0" fmla="*/ 538873 h 1153235"/>
                  <a:gd name="connsiteX1" fmla="*/ 72237 w 934249"/>
                  <a:gd name="connsiteY1" fmla="*/ 195973 h 1153235"/>
                  <a:gd name="connsiteX2" fmla="*/ 115099 w 934249"/>
                  <a:gd name="connsiteY2" fmla="*/ 229310 h 1153235"/>
                  <a:gd name="connsiteX3" fmla="*/ 215112 w 934249"/>
                  <a:gd name="connsiteY3" fmla="*/ 710 h 1153235"/>
                  <a:gd name="connsiteX4" fmla="*/ 372274 w 934249"/>
                  <a:gd name="connsiteY4" fmla="*/ 167398 h 1153235"/>
                  <a:gd name="connsiteX5" fmla="*/ 484193 w 934249"/>
                  <a:gd name="connsiteY5" fmla="*/ 112628 h 1153235"/>
                  <a:gd name="connsiteX6" fmla="*/ 929487 w 934249"/>
                  <a:gd name="connsiteY6" fmla="*/ 662698 h 1153235"/>
                  <a:gd name="connsiteX7" fmla="*/ 934249 w 934249"/>
                  <a:gd name="connsiteY7" fmla="*/ 681748 h 1153235"/>
                  <a:gd name="connsiteX8" fmla="*/ 877099 w 934249"/>
                  <a:gd name="connsiteY8" fmla="*/ 910348 h 1153235"/>
                  <a:gd name="connsiteX9" fmla="*/ 534199 w 934249"/>
                  <a:gd name="connsiteY9" fmla="*/ 1153235 h 1153235"/>
                  <a:gd name="connsiteX10" fmla="*/ 105574 w 934249"/>
                  <a:gd name="connsiteY10" fmla="*/ 938923 h 1153235"/>
                  <a:gd name="connsiteX11" fmla="*/ 76999 w 934249"/>
                  <a:gd name="connsiteY11" fmla="*/ 829385 h 1153235"/>
                  <a:gd name="connsiteX12" fmla="*/ 57949 w 934249"/>
                  <a:gd name="connsiteY12" fmla="*/ 638885 h 1153235"/>
                  <a:gd name="connsiteX13" fmla="*/ 86524 w 934249"/>
                  <a:gd name="connsiteY13" fmla="*/ 538873 h 1153235"/>
                  <a:gd name="connsiteX0" fmla="*/ 86524 w 934249"/>
                  <a:gd name="connsiteY0" fmla="*/ 538873 h 1153235"/>
                  <a:gd name="connsiteX1" fmla="*/ 72237 w 934249"/>
                  <a:gd name="connsiteY1" fmla="*/ 195973 h 1153235"/>
                  <a:gd name="connsiteX2" fmla="*/ 115099 w 934249"/>
                  <a:gd name="connsiteY2" fmla="*/ 229310 h 1153235"/>
                  <a:gd name="connsiteX3" fmla="*/ 215112 w 934249"/>
                  <a:gd name="connsiteY3" fmla="*/ 710 h 1153235"/>
                  <a:gd name="connsiteX4" fmla="*/ 372274 w 934249"/>
                  <a:gd name="connsiteY4" fmla="*/ 167398 h 1153235"/>
                  <a:gd name="connsiteX5" fmla="*/ 484193 w 934249"/>
                  <a:gd name="connsiteY5" fmla="*/ 112628 h 1153235"/>
                  <a:gd name="connsiteX6" fmla="*/ 929487 w 934249"/>
                  <a:gd name="connsiteY6" fmla="*/ 662698 h 1153235"/>
                  <a:gd name="connsiteX7" fmla="*/ 934249 w 934249"/>
                  <a:gd name="connsiteY7" fmla="*/ 681748 h 1153235"/>
                  <a:gd name="connsiteX8" fmla="*/ 877099 w 934249"/>
                  <a:gd name="connsiteY8" fmla="*/ 910348 h 1153235"/>
                  <a:gd name="connsiteX9" fmla="*/ 534199 w 934249"/>
                  <a:gd name="connsiteY9" fmla="*/ 1153235 h 1153235"/>
                  <a:gd name="connsiteX10" fmla="*/ 105574 w 934249"/>
                  <a:gd name="connsiteY10" fmla="*/ 938923 h 1153235"/>
                  <a:gd name="connsiteX11" fmla="*/ 76999 w 934249"/>
                  <a:gd name="connsiteY11" fmla="*/ 829385 h 1153235"/>
                  <a:gd name="connsiteX12" fmla="*/ 57949 w 934249"/>
                  <a:gd name="connsiteY12" fmla="*/ 638885 h 1153235"/>
                  <a:gd name="connsiteX13" fmla="*/ 86524 w 934249"/>
                  <a:gd name="connsiteY13" fmla="*/ 538873 h 1153235"/>
                  <a:gd name="connsiteX0" fmla="*/ 86524 w 934249"/>
                  <a:gd name="connsiteY0" fmla="*/ 538873 h 1153235"/>
                  <a:gd name="connsiteX1" fmla="*/ 72237 w 934249"/>
                  <a:gd name="connsiteY1" fmla="*/ 195973 h 1153235"/>
                  <a:gd name="connsiteX2" fmla="*/ 115099 w 934249"/>
                  <a:gd name="connsiteY2" fmla="*/ 229310 h 1153235"/>
                  <a:gd name="connsiteX3" fmla="*/ 215112 w 934249"/>
                  <a:gd name="connsiteY3" fmla="*/ 710 h 1153235"/>
                  <a:gd name="connsiteX4" fmla="*/ 372274 w 934249"/>
                  <a:gd name="connsiteY4" fmla="*/ 167398 h 1153235"/>
                  <a:gd name="connsiteX5" fmla="*/ 484193 w 934249"/>
                  <a:gd name="connsiteY5" fmla="*/ 112628 h 1153235"/>
                  <a:gd name="connsiteX6" fmla="*/ 929487 w 934249"/>
                  <a:gd name="connsiteY6" fmla="*/ 662698 h 1153235"/>
                  <a:gd name="connsiteX7" fmla="*/ 934249 w 934249"/>
                  <a:gd name="connsiteY7" fmla="*/ 681748 h 1153235"/>
                  <a:gd name="connsiteX8" fmla="*/ 877099 w 934249"/>
                  <a:gd name="connsiteY8" fmla="*/ 910348 h 1153235"/>
                  <a:gd name="connsiteX9" fmla="*/ 534199 w 934249"/>
                  <a:gd name="connsiteY9" fmla="*/ 1153235 h 1153235"/>
                  <a:gd name="connsiteX10" fmla="*/ 105574 w 934249"/>
                  <a:gd name="connsiteY10" fmla="*/ 938923 h 1153235"/>
                  <a:gd name="connsiteX11" fmla="*/ 76999 w 934249"/>
                  <a:gd name="connsiteY11" fmla="*/ 829385 h 1153235"/>
                  <a:gd name="connsiteX12" fmla="*/ 57949 w 934249"/>
                  <a:gd name="connsiteY12" fmla="*/ 638885 h 1153235"/>
                  <a:gd name="connsiteX13" fmla="*/ 86524 w 934249"/>
                  <a:gd name="connsiteY13" fmla="*/ 538873 h 1153235"/>
                  <a:gd name="connsiteX0" fmla="*/ 86524 w 934249"/>
                  <a:gd name="connsiteY0" fmla="*/ 538873 h 1153235"/>
                  <a:gd name="connsiteX1" fmla="*/ 72237 w 934249"/>
                  <a:gd name="connsiteY1" fmla="*/ 195973 h 1153235"/>
                  <a:gd name="connsiteX2" fmla="*/ 115099 w 934249"/>
                  <a:gd name="connsiteY2" fmla="*/ 229310 h 1153235"/>
                  <a:gd name="connsiteX3" fmla="*/ 215112 w 934249"/>
                  <a:gd name="connsiteY3" fmla="*/ 710 h 1153235"/>
                  <a:gd name="connsiteX4" fmla="*/ 372274 w 934249"/>
                  <a:gd name="connsiteY4" fmla="*/ 167398 h 1153235"/>
                  <a:gd name="connsiteX5" fmla="*/ 484193 w 934249"/>
                  <a:gd name="connsiteY5" fmla="*/ 112628 h 1153235"/>
                  <a:gd name="connsiteX6" fmla="*/ 929487 w 934249"/>
                  <a:gd name="connsiteY6" fmla="*/ 662698 h 1153235"/>
                  <a:gd name="connsiteX7" fmla="*/ 934249 w 934249"/>
                  <a:gd name="connsiteY7" fmla="*/ 681748 h 1153235"/>
                  <a:gd name="connsiteX8" fmla="*/ 877099 w 934249"/>
                  <a:gd name="connsiteY8" fmla="*/ 910348 h 1153235"/>
                  <a:gd name="connsiteX9" fmla="*/ 534199 w 934249"/>
                  <a:gd name="connsiteY9" fmla="*/ 1153235 h 1153235"/>
                  <a:gd name="connsiteX10" fmla="*/ 105574 w 934249"/>
                  <a:gd name="connsiteY10" fmla="*/ 938923 h 1153235"/>
                  <a:gd name="connsiteX11" fmla="*/ 57949 w 934249"/>
                  <a:gd name="connsiteY11" fmla="*/ 638885 h 1153235"/>
                  <a:gd name="connsiteX12" fmla="*/ 86524 w 934249"/>
                  <a:gd name="connsiteY12" fmla="*/ 538873 h 1153235"/>
                  <a:gd name="connsiteX0" fmla="*/ 86524 w 934249"/>
                  <a:gd name="connsiteY0" fmla="*/ 538873 h 1153235"/>
                  <a:gd name="connsiteX1" fmla="*/ 72237 w 934249"/>
                  <a:gd name="connsiteY1" fmla="*/ 195973 h 1153235"/>
                  <a:gd name="connsiteX2" fmla="*/ 115099 w 934249"/>
                  <a:gd name="connsiteY2" fmla="*/ 229310 h 1153235"/>
                  <a:gd name="connsiteX3" fmla="*/ 215112 w 934249"/>
                  <a:gd name="connsiteY3" fmla="*/ 710 h 1153235"/>
                  <a:gd name="connsiteX4" fmla="*/ 372274 w 934249"/>
                  <a:gd name="connsiteY4" fmla="*/ 167398 h 1153235"/>
                  <a:gd name="connsiteX5" fmla="*/ 484193 w 934249"/>
                  <a:gd name="connsiteY5" fmla="*/ 112628 h 1153235"/>
                  <a:gd name="connsiteX6" fmla="*/ 929487 w 934249"/>
                  <a:gd name="connsiteY6" fmla="*/ 662698 h 1153235"/>
                  <a:gd name="connsiteX7" fmla="*/ 934249 w 934249"/>
                  <a:gd name="connsiteY7" fmla="*/ 681748 h 1153235"/>
                  <a:gd name="connsiteX8" fmla="*/ 877099 w 934249"/>
                  <a:gd name="connsiteY8" fmla="*/ 910348 h 1153235"/>
                  <a:gd name="connsiteX9" fmla="*/ 534199 w 934249"/>
                  <a:gd name="connsiteY9" fmla="*/ 1153235 h 1153235"/>
                  <a:gd name="connsiteX10" fmla="*/ 105574 w 934249"/>
                  <a:gd name="connsiteY10" fmla="*/ 938923 h 1153235"/>
                  <a:gd name="connsiteX11" fmla="*/ 86524 w 934249"/>
                  <a:gd name="connsiteY11" fmla="*/ 538873 h 1153235"/>
                  <a:gd name="connsiteX0" fmla="*/ 86524 w 934249"/>
                  <a:gd name="connsiteY0" fmla="*/ 538873 h 1153235"/>
                  <a:gd name="connsiteX1" fmla="*/ 72237 w 934249"/>
                  <a:gd name="connsiteY1" fmla="*/ 195973 h 1153235"/>
                  <a:gd name="connsiteX2" fmla="*/ 115099 w 934249"/>
                  <a:gd name="connsiteY2" fmla="*/ 229310 h 1153235"/>
                  <a:gd name="connsiteX3" fmla="*/ 215112 w 934249"/>
                  <a:gd name="connsiteY3" fmla="*/ 710 h 1153235"/>
                  <a:gd name="connsiteX4" fmla="*/ 372274 w 934249"/>
                  <a:gd name="connsiteY4" fmla="*/ 167398 h 1153235"/>
                  <a:gd name="connsiteX5" fmla="*/ 484193 w 934249"/>
                  <a:gd name="connsiteY5" fmla="*/ 112628 h 1153235"/>
                  <a:gd name="connsiteX6" fmla="*/ 929487 w 934249"/>
                  <a:gd name="connsiteY6" fmla="*/ 662698 h 1153235"/>
                  <a:gd name="connsiteX7" fmla="*/ 934249 w 934249"/>
                  <a:gd name="connsiteY7" fmla="*/ 681748 h 1153235"/>
                  <a:gd name="connsiteX8" fmla="*/ 877099 w 934249"/>
                  <a:gd name="connsiteY8" fmla="*/ 910348 h 1153235"/>
                  <a:gd name="connsiteX9" fmla="*/ 534199 w 934249"/>
                  <a:gd name="connsiteY9" fmla="*/ 1153235 h 1153235"/>
                  <a:gd name="connsiteX10" fmla="*/ 105574 w 934249"/>
                  <a:gd name="connsiteY10" fmla="*/ 938923 h 1153235"/>
                  <a:gd name="connsiteX11" fmla="*/ 86524 w 934249"/>
                  <a:gd name="connsiteY11" fmla="*/ 538873 h 1153235"/>
                  <a:gd name="connsiteX0" fmla="*/ 86524 w 934249"/>
                  <a:gd name="connsiteY0" fmla="*/ 538873 h 1153235"/>
                  <a:gd name="connsiteX1" fmla="*/ 72237 w 934249"/>
                  <a:gd name="connsiteY1" fmla="*/ 195973 h 1153235"/>
                  <a:gd name="connsiteX2" fmla="*/ 115099 w 934249"/>
                  <a:gd name="connsiteY2" fmla="*/ 229310 h 1153235"/>
                  <a:gd name="connsiteX3" fmla="*/ 215112 w 934249"/>
                  <a:gd name="connsiteY3" fmla="*/ 710 h 1153235"/>
                  <a:gd name="connsiteX4" fmla="*/ 372274 w 934249"/>
                  <a:gd name="connsiteY4" fmla="*/ 167398 h 1153235"/>
                  <a:gd name="connsiteX5" fmla="*/ 484193 w 934249"/>
                  <a:gd name="connsiteY5" fmla="*/ 112628 h 1153235"/>
                  <a:gd name="connsiteX6" fmla="*/ 929487 w 934249"/>
                  <a:gd name="connsiteY6" fmla="*/ 662698 h 1153235"/>
                  <a:gd name="connsiteX7" fmla="*/ 934249 w 934249"/>
                  <a:gd name="connsiteY7" fmla="*/ 681748 h 1153235"/>
                  <a:gd name="connsiteX8" fmla="*/ 877099 w 934249"/>
                  <a:gd name="connsiteY8" fmla="*/ 910348 h 1153235"/>
                  <a:gd name="connsiteX9" fmla="*/ 534199 w 934249"/>
                  <a:gd name="connsiteY9" fmla="*/ 1153235 h 1153235"/>
                  <a:gd name="connsiteX10" fmla="*/ 105574 w 934249"/>
                  <a:gd name="connsiteY10" fmla="*/ 938923 h 1153235"/>
                  <a:gd name="connsiteX11" fmla="*/ 86524 w 934249"/>
                  <a:gd name="connsiteY11" fmla="*/ 538873 h 115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249" h="1153235">
                    <a:moveTo>
                      <a:pt x="86524" y="538873"/>
                    </a:moveTo>
                    <a:cubicBezTo>
                      <a:pt x="-96832" y="386473"/>
                      <a:pt x="67475" y="247567"/>
                      <a:pt x="72237" y="195973"/>
                    </a:cubicBezTo>
                    <a:cubicBezTo>
                      <a:pt x="76999" y="144379"/>
                      <a:pt x="91287" y="261854"/>
                      <a:pt x="115099" y="229310"/>
                    </a:cubicBezTo>
                    <a:cubicBezTo>
                      <a:pt x="138911" y="196766"/>
                      <a:pt x="184157" y="11822"/>
                      <a:pt x="215112" y="710"/>
                    </a:cubicBezTo>
                    <a:cubicBezTo>
                      <a:pt x="246067" y="-10402"/>
                      <a:pt x="319887" y="111835"/>
                      <a:pt x="372274" y="167398"/>
                    </a:cubicBezTo>
                    <a:cubicBezTo>
                      <a:pt x="409580" y="178510"/>
                      <a:pt x="391324" y="30078"/>
                      <a:pt x="484193" y="112628"/>
                    </a:cubicBezTo>
                    <a:cubicBezTo>
                      <a:pt x="577062" y="195178"/>
                      <a:pt x="933059" y="363058"/>
                      <a:pt x="929487" y="662698"/>
                    </a:cubicBezTo>
                    <a:lnTo>
                      <a:pt x="934249" y="681748"/>
                    </a:lnTo>
                    <a:lnTo>
                      <a:pt x="877099" y="910348"/>
                    </a:lnTo>
                    <a:cubicBezTo>
                      <a:pt x="786612" y="1103229"/>
                      <a:pt x="627067" y="1148473"/>
                      <a:pt x="534199" y="1153235"/>
                    </a:cubicBezTo>
                    <a:cubicBezTo>
                      <a:pt x="374656" y="1153235"/>
                      <a:pt x="136531" y="1065129"/>
                      <a:pt x="105574" y="938923"/>
                    </a:cubicBezTo>
                    <a:cubicBezTo>
                      <a:pt x="51599" y="827004"/>
                      <a:pt x="45249" y="691273"/>
                      <a:pt x="86524" y="538873"/>
                    </a:cubicBezTo>
                    <a:close/>
                  </a:path>
                </a:pathLst>
              </a:custGeom>
              <a:solidFill>
                <a:srgbClr val="CB9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4144EF53-5318-45BC-A130-5BACFB468C1B}"/>
                  </a:ext>
                </a:extLst>
              </p:cNvPr>
              <p:cNvSpPr/>
              <p:nvPr/>
            </p:nvSpPr>
            <p:spPr>
              <a:xfrm>
                <a:off x="3735781" y="2328863"/>
                <a:ext cx="708214" cy="386639"/>
              </a:xfrm>
              <a:custGeom>
                <a:avLst/>
                <a:gdLst>
                  <a:gd name="connsiteX0" fmla="*/ 52387 w 700087"/>
                  <a:gd name="connsiteY0" fmla="*/ 157162 h 342900"/>
                  <a:gd name="connsiteX1" fmla="*/ 166687 w 700087"/>
                  <a:gd name="connsiteY1" fmla="*/ 4762 h 342900"/>
                  <a:gd name="connsiteX2" fmla="*/ 504825 w 700087"/>
                  <a:gd name="connsiteY2" fmla="*/ 0 h 342900"/>
                  <a:gd name="connsiteX3" fmla="*/ 671512 w 700087"/>
                  <a:gd name="connsiteY3" fmla="*/ 90487 h 342900"/>
                  <a:gd name="connsiteX4" fmla="*/ 700087 w 700087"/>
                  <a:gd name="connsiteY4" fmla="*/ 176212 h 342900"/>
                  <a:gd name="connsiteX5" fmla="*/ 700087 w 700087"/>
                  <a:gd name="connsiteY5" fmla="*/ 338137 h 342900"/>
                  <a:gd name="connsiteX6" fmla="*/ 0 w 700087"/>
                  <a:gd name="connsiteY6" fmla="*/ 342900 h 342900"/>
                  <a:gd name="connsiteX7" fmla="*/ 52387 w 700087"/>
                  <a:gd name="connsiteY7" fmla="*/ 157162 h 342900"/>
                  <a:gd name="connsiteX0" fmla="*/ 52387 w 700087"/>
                  <a:gd name="connsiteY0" fmla="*/ 157162 h 342900"/>
                  <a:gd name="connsiteX1" fmla="*/ 166687 w 700087"/>
                  <a:gd name="connsiteY1" fmla="*/ 4762 h 342900"/>
                  <a:gd name="connsiteX2" fmla="*/ 504825 w 700087"/>
                  <a:gd name="connsiteY2" fmla="*/ 0 h 342900"/>
                  <a:gd name="connsiteX3" fmla="*/ 671512 w 700087"/>
                  <a:gd name="connsiteY3" fmla="*/ 90487 h 342900"/>
                  <a:gd name="connsiteX4" fmla="*/ 700087 w 700087"/>
                  <a:gd name="connsiteY4" fmla="*/ 176212 h 342900"/>
                  <a:gd name="connsiteX5" fmla="*/ 700087 w 700087"/>
                  <a:gd name="connsiteY5" fmla="*/ 338137 h 342900"/>
                  <a:gd name="connsiteX6" fmla="*/ 0 w 700087"/>
                  <a:gd name="connsiteY6" fmla="*/ 342900 h 342900"/>
                  <a:gd name="connsiteX7" fmla="*/ 52387 w 700087"/>
                  <a:gd name="connsiteY7" fmla="*/ 157162 h 342900"/>
                  <a:gd name="connsiteX0" fmla="*/ 52387 w 700087"/>
                  <a:gd name="connsiteY0" fmla="*/ 157162 h 372292"/>
                  <a:gd name="connsiteX1" fmla="*/ 166687 w 700087"/>
                  <a:gd name="connsiteY1" fmla="*/ 4762 h 372292"/>
                  <a:gd name="connsiteX2" fmla="*/ 504825 w 700087"/>
                  <a:gd name="connsiteY2" fmla="*/ 0 h 372292"/>
                  <a:gd name="connsiteX3" fmla="*/ 671512 w 700087"/>
                  <a:gd name="connsiteY3" fmla="*/ 90487 h 372292"/>
                  <a:gd name="connsiteX4" fmla="*/ 700087 w 700087"/>
                  <a:gd name="connsiteY4" fmla="*/ 176212 h 372292"/>
                  <a:gd name="connsiteX5" fmla="*/ 700087 w 700087"/>
                  <a:gd name="connsiteY5" fmla="*/ 338137 h 372292"/>
                  <a:gd name="connsiteX6" fmla="*/ 0 w 700087"/>
                  <a:gd name="connsiteY6" fmla="*/ 342900 h 372292"/>
                  <a:gd name="connsiteX7" fmla="*/ 52387 w 700087"/>
                  <a:gd name="connsiteY7" fmla="*/ 157162 h 372292"/>
                  <a:gd name="connsiteX0" fmla="*/ 52760 w 700460"/>
                  <a:gd name="connsiteY0" fmla="*/ 157162 h 375979"/>
                  <a:gd name="connsiteX1" fmla="*/ 167060 w 700460"/>
                  <a:gd name="connsiteY1" fmla="*/ 4762 h 375979"/>
                  <a:gd name="connsiteX2" fmla="*/ 505198 w 700460"/>
                  <a:gd name="connsiteY2" fmla="*/ 0 h 375979"/>
                  <a:gd name="connsiteX3" fmla="*/ 671885 w 700460"/>
                  <a:gd name="connsiteY3" fmla="*/ 90487 h 375979"/>
                  <a:gd name="connsiteX4" fmla="*/ 700460 w 700460"/>
                  <a:gd name="connsiteY4" fmla="*/ 176212 h 375979"/>
                  <a:gd name="connsiteX5" fmla="*/ 700460 w 700460"/>
                  <a:gd name="connsiteY5" fmla="*/ 338137 h 375979"/>
                  <a:gd name="connsiteX6" fmla="*/ 373 w 700460"/>
                  <a:gd name="connsiteY6" fmla="*/ 342900 h 375979"/>
                  <a:gd name="connsiteX7" fmla="*/ 52760 w 700460"/>
                  <a:gd name="connsiteY7" fmla="*/ 157162 h 375979"/>
                  <a:gd name="connsiteX0" fmla="*/ 17061 w 713973"/>
                  <a:gd name="connsiteY0" fmla="*/ 157162 h 360759"/>
                  <a:gd name="connsiteX1" fmla="*/ 131361 w 713973"/>
                  <a:gd name="connsiteY1" fmla="*/ 4762 h 360759"/>
                  <a:gd name="connsiteX2" fmla="*/ 469499 w 713973"/>
                  <a:gd name="connsiteY2" fmla="*/ 0 h 360759"/>
                  <a:gd name="connsiteX3" fmla="*/ 636186 w 713973"/>
                  <a:gd name="connsiteY3" fmla="*/ 90487 h 360759"/>
                  <a:gd name="connsiteX4" fmla="*/ 664761 w 713973"/>
                  <a:gd name="connsiteY4" fmla="*/ 176212 h 360759"/>
                  <a:gd name="connsiteX5" fmla="*/ 664761 w 713973"/>
                  <a:gd name="connsiteY5" fmla="*/ 338137 h 360759"/>
                  <a:gd name="connsiteX6" fmla="*/ 393 w 713973"/>
                  <a:gd name="connsiteY6" fmla="*/ 319088 h 360759"/>
                  <a:gd name="connsiteX7" fmla="*/ 17061 w 713973"/>
                  <a:gd name="connsiteY7" fmla="*/ 157162 h 360759"/>
                  <a:gd name="connsiteX0" fmla="*/ 17061 w 711702"/>
                  <a:gd name="connsiteY0" fmla="*/ 157162 h 360759"/>
                  <a:gd name="connsiteX1" fmla="*/ 131361 w 711702"/>
                  <a:gd name="connsiteY1" fmla="*/ 4762 h 360759"/>
                  <a:gd name="connsiteX2" fmla="*/ 469499 w 711702"/>
                  <a:gd name="connsiteY2" fmla="*/ 0 h 360759"/>
                  <a:gd name="connsiteX3" fmla="*/ 636186 w 711702"/>
                  <a:gd name="connsiteY3" fmla="*/ 90487 h 360759"/>
                  <a:gd name="connsiteX4" fmla="*/ 664761 w 711702"/>
                  <a:gd name="connsiteY4" fmla="*/ 338137 h 360759"/>
                  <a:gd name="connsiteX5" fmla="*/ 393 w 711702"/>
                  <a:gd name="connsiteY5" fmla="*/ 319088 h 360759"/>
                  <a:gd name="connsiteX6" fmla="*/ 17061 w 711702"/>
                  <a:gd name="connsiteY6" fmla="*/ 157162 h 360759"/>
                  <a:gd name="connsiteX0" fmla="*/ 17061 w 683619"/>
                  <a:gd name="connsiteY0" fmla="*/ 157162 h 360759"/>
                  <a:gd name="connsiteX1" fmla="*/ 131361 w 683619"/>
                  <a:gd name="connsiteY1" fmla="*/ 4762 h 360759"/>
                  <a:gd name="connsiteX2" fmla="*/ 469499 w 683619"/>
                  <a:gd name="connsiteY2" fmla="*/ 0 h 360759"/>
                  <a:gd name="connsiteX3" fmla="*/ 664761 w 683619"/>
                  <a:gd name="connsiteY3" fmla="*/ 338137 h 360759"/>
                  <a:gd name="connsiteX4" fmla="*/ 393 w 683619"/>
                  <a:gd name="connsiteY4" fmla="*/ 319088 h 360759"/>
                  <a:gd name="connsiteX5" fmla="*/ 17061 w 683619"/>
                  <a:gd name="connsiteY5" fmla="*/ 157162 h 360759"/>
                  <a:gd name="connsiteX0" fmla="*/ 17068 w 700402"/>
                  <a:gd name="connsiteY0" fmla="*/ 157162 h 386639"/>
                  <a:gd name="connsiteX1" fmla="*/ 131368 w 700402"/>
                  <a:gd name="connsiteY1" fmla="*/ 4762 h 386639"/>
                  <a:gd name="connsiteX2" fmla="*/ 469506 w 700402"/>
                  <a:gd name="connsiteY2" fmla="*/ 0 h 386639"/>
                  <a:gd name="connsiteX3" fmla="*/ 664768 w 700402"/>
                  <a:gd name="connsiteY3" fmla="*/ 338137 h 386639"/>
                  <a:gd name="connsiteX4" fmla="*/ 400 w 700402"/>
                  <a:gd name="connsiteY4" fmla="*/ 319088 h 386639"/>
                  <a:gd name="connsiteX5" fmla="*/ 17068 w 700402"/>
                  <a:gd name="connsiteY5" fmla="*/ 157162 h 386639"/>
                  <a:gd name="connsiteX0" fmla="*/ 17068 w 708214"/>
                  <a:gd name="connsiteY0" fmla="*/ 157162 h 386639"/>
                  <a:gd name="connsiteX1" fmla="*/ 131368 w 708214"/>
                  <a:gd name="connsiteY1" fmla="*/ 4762 h 386639"/>
                  <a:gd name="connsiteX2" fmla="*/ 469506 w 708214"/>
                  <a:gd name="connsiteY2" fmla="*/ 0 h 386639"/>
                  <a:gd name="connsiteX3" fmla="*/ 664768 w 708214"/>
                  <a:gd name="connsiteY3" fmla="*/ 338137 h 386639"/>
                  <a:gd name="connsiteX4" fmla="*/ 400 w 708214"/>
                  <a:gd name="connsiteY4" fmla="*/ 319088 h 386639"/>
                  <a:gd name="connsiteX5" fmla="*/ 17068 w 708214"/>
                  <a:gd name="connsiteY5" fmla="*/ 157162 h 38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214" h="386639">
                    <a:moveTo>
                      <a:pt x="17068" y="157162"/>
                    </a:moveTo>
                    <a:lnTo>
                      <a:pt x="131368" y="4762"/>
                    </a:lnTo>
                    <a:lnTo>
                      <a:pt x="469506" y="0"/>
                    </a:lnTo>
                    <a:cubicBezTo>
                      <a:pt x="625081" y="29370"/>
                      <a:pt x="788196" y="251618"/>
                      <a:pt x="664768" y="338137"/>
                    </a:cubicBezTo>
                    <a:cubicBezTo>
                      <a:pt x="541340" y="424656"/>
                      <a:pt x="-17062" y="381001"/>
                      <a:pt x="400" y="319088"/>
                    </a:cubicBezTo>
                    <a:lnTo>
                      <a:pt x="17068" y="157162"/>
                    </a:lnTo>
                    <a:close/>
                  </a:path>
                </a:pathLst>
              </a:cu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0F79030-40FF-4541-A460-2E19B9203687}"/>
                  </a:ext>
                </a:extLst>
              </p:cNvPr>
              <p:cNvSpPr/>
              <p:nvPr/>
            </p:nvSpPr>
            <p:spPr>
              <a:xfrm>
                <a:off x="3640617" y="2436095"/>
                <a:ext cx="367029" cy="327452"/>
              </a:xfrm>
              <a:custGeom>
                <a:avLst/>
                <a:gdLst>
                  <a:gd name="connsiteX0" fmla="*/ 286064 w 367029"/>
                  <a:gd name="connsiteY0" fmla="*/ 2305 h 327452"/>
                  <a:gd name="connsiteX1" fmla="*/ 200339 w 367029"/>
                  <a:gd name="connsiteY1" fmla="*/ 88030 h 327452"/>
                  <a:gd name="connsiteX2" fmla="*/ 100327 w 367029"/>
                  <a:gd name="connsiteY2" fmla="*/ 116605 h 327452"/>
                  <a:gd name="connsiteX3" fmla="*/ 36033 w 367029"/>
                  <a:gd name="connsiteY3" fmla="*/ 140418 h 327452"/>
                  <a:gd name="connsiteX4" fmla="*/ 314 w 367029"/>
                  <a:gd name="connsiteY4" fmla="*/ 216618 h 327452"/>
                  <a:gd name="connsiteX5" fmla="*/ 21746 w 367029"/>
                  <a:gd name="connsiteY5" fmla="*/ 283293 h 327452"/>
                  <a:gd name="connsiteX6" fmla="*/ 74133 w 367029"/>
                  <a:gd name="connsiteY6" fmla="*/ 323774 h 327452"/>
                  <a:gd name="connsiteX7" fmla="*/ 152714 w 367029"/>
                  <a:gd name="connsiteY7" fmla="*/ 314249 h 327452"/>
                  <a:gd name="connsiteX8" fmla="*/ 288446 w 367029"/>
                  <a:gd name="connsiteY8" fmla="*/ 223761 h 327452"/>
                  <a:gd name="connsiteX9" fmla="*/ 367027 w 367029"/>
                  <a:gd name="connsiteY9" fmla="*/ 42786 h 327452"/>
                  <a:gd name="connsiteX10" fmla="*/ 286064 w 367029"/>
                  <a:gd name="connsiteY10" fmla="*/ 2305 h 32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029" h="327452">
                    <a:moveTo>
                      <a:pt x="286064" y="2305"/>
                    </a:moveTo>
                    <a:cubicBezTo>
                      <a:pt x="258283" y="9846"/>
                      <a:pt x="231295" y="68980"/>
                      <a:pt x="200339" y="88030"/>
                    </a:cubicBezTo>
                    <a:cubicBezTo>
                      <a:pt x="169383" y="107080"/>
                      <a:pt x="127711" y="107874"/>
                      <a:pt x="100327" y="116605"/>
                    </a:cubicBezTo>
                    <a:cubicBezTo>
                      <a:pt x="72943" y="125336"/>
                      <a:pt x="52702" y="123749"/>
                      <a:pt x="36033" y="140418"/>
                    </a:cubicBezTo>
                    <a:cubicBezTo>
                      <a:pt x="19364" y="157087"/>
                      <a:pt x="2695" y="192805"/>
                      <a:pt x="314" y="216618"/>
                    </a:cubicBezTo>
                    <a:cubicBezTo>
                      <a:pt x="-2067" y="240431"/>
                      <a:pt x="9443" y="265434"/>
                      <a:pt x="21746" y="283293"/>
                    </a:cubicBezTo>
                    <a:cubicBezTo>
                      <a:pt x="34049" y="301152"/>
                      <a:pt x="52305" y="318615"/>
                      <a:pt x="74133" y="323774"/>
                    </a:cubicBezTo>
                    <a:cubicBezTo>
                      <a:pt x="95961" y="328933"/>
                      <a:pt x="116995" y="330918"/>
                      <a:pt x="152714" y="314249"/>
                    </a:cubicBezTo>
                    <a:cubicBezTo>
                      <a:pt x="188433" y="297580"/>
                      <a:pt x="252727" y="269005"/>
                      <a:pt x="288446" y="223761"/>
                    </a:cubicBezTo>
                    <a:cubicBezTo>
                      <a:pt x="324165" y="178517"/>
                      <a:pt x="367424" y="80489"/>
                      <a:pt x="367027" y="42786"/>
                    </a:cubicBezTo>
                    <a:cubicBezTo>
                      <a:pt x="366630" y="5083"/>
                      <a:pt x="313845" y="-5236"/>
                      <a:pt x="286064" y="2305"/>
                    </a:cubicBezTo>
                    <a:close/>
                  </a:path>
                </a:pathLst>
              </a:custGeom>
              <a:solidFill>
                <a:srgbClr val="FFA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011CC87-E6EF-4FC4-A380-8A669D983FAE}"/>
                  </a:ext>
                </a:extLst>
              </p:cNvPr>
              <p:cNvSpPr/>
              <p:nvPr/>
            </p:nvSpPr>
            <p:spPr>
              <a:xfrm flipH="1">
                <a:off x="4061938" y="2477453"/>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6A508A8-0219-4C5E-B7F8-2A3C1505D6BD}"/>
                  </a:ext>
                </a:extLst>
              </p:cNvPr>
              <p:cNvSpPr/>
              <p:nvPr/>
            </p:nvSpPr>
            <p:spPr>
              <a:xfrm flipH="1">
                <a:off x="3792856" y="2477453"/>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ord 15">
                <a:extLst>
                  <a:ext uri="{FF2B5EF4-FFF2-40B4-BE49-F238E27FC236}">
                    <a16:creationId xmlns:a16="http://schemas.microsoft.com/office/drawing/2014/main" id="{4B5A58ED-8378-430D-AE67-DA99925E76C4}"/>
                  </a:ext>
                </a:extLst>
              </p:cNvPr>
              <p:cNvSpPr/>
              <p:nvPr/>
            </p:nvSpPr>
            <p:spPr>
              <a:xfrm rot="14766752">
                <a:off x="4159367" y="2723737"/>
                <a:ext cx="183354" cy="261565"/>
              </a:xfrm>
              <a:prstGeom prst="chord">
                <a:avLst>
                  <a:gd name="adj1" fmla="val 2530547"/>
                  <a:gd name="adj2" fmla="val 16200000"/>
                </a:avLst>
              </a:pr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EFAB700-43F5-4845-8A07-54C569614DE3}"/>
                  </a:ext>
                </a:extLst>
              </p:cNvPr>
              <p:cNvSpPr/>
              <p:nvPr/>
            </p:nvSpPr>
            <p:spPr>
              <a:xfrm>
                <a:off x="4499133" y="2621756"/>
                <a:ext cx="180976" cy="180976"/>
              </a:xfrm>
              <a:prstGeom prst="ellipse">
                <a:avLst/>
              </a:pr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AA7C2B-27FF-4273-A471-9BFA0F327019}"/>
                  </a:ext>
                </a:extLst>
              </p:cNvPr>
              <p:cNvSpPr/>
              <p:nvPr/>
            </p:nvSpPr>
            <p:spPr>
              <a:xfrm>
                <a:off x="2909487" y="3914373"/>
                <a:ext cx="1652587" cy="1291040"/>
              </a:xfrm>
              <a:custGeom>
                <a:avLst/>
                <a:gdLst>
                  <a:gd name="connsiteX0" fmla="*/ 0 w 1652587"/>
                  <a:gd name="connsiteY0" fmla="*/ 1257300 h 1262063"/>
                  <a:gd name="connsiteX1" fmla="*/ 180975 w 1652587"/>
                  <a:gd name="connsiteY1" fmla="*/ 1114425 h 1262063"/>
                  <a:gd name="connsiteX2" fmla="*/ 590550 w 1652587"/>
                  <a:gd name="connsiteY2" fmla="*/ 80963 h 1262063"/>
                  <a:gd name="connsiteX3" fmla="*/ 709612 w 1652587"/>
                  <a:gd name="connsiteY3" fmla="*/ 0 h 1262063"/>
                  <a:gd name="connsiteX4" fmla="*/ 1652587 w 1652587"/>
                  <a:gd name="connsiteY4" fmla="*/ 4763 h 1262063"/>
                  <a:gd name="connsiteX5" fmla="*/ 1638300 w 1652587"/>
                  <a:gd name="connsiteY5" fmla="*/ 385763 h 1262063"/>
                  <a:gd name="connsiteX6" fmla="*/ 890587 w 1652587"/>
                  <a:gd name="connsiteY6" fmla="*/ 371475 h 1262063"/>
                  <a:gd name="connsiteX7" fmla="*/ 533400 w 1652587"/>
                  <a:gd name="connsiteY7" fmla="*/ 1262063 h 1262063"/>
                  <a:gd name="connsiteX8" fmla="*/ 0 w 1652587"/>
                  <a:gd name="connsiteY8" fmla="*/ 1257300 h 1262063"/>
                  <a:gd name="connsiteX0" fmla="*/ 0 w 1652587"/>
                  <a:gd name="connsiteY0" fmla="*/ 1282376 h 1287139"/>
                  <a:gd name="connsiteX1" fmla="*/ 180975 w 1652587"/>
                  <a:gd name="connsiteY1" fmla="*/ 1139501 h 1287139"/>
                  <a:gd name="connsiteX2" fmla="*/ 590550 w 1652587"/>
                  <a:gd name="connsiteY2" fmla="*/ 106039 h 1287139"/>
                  <a:gd name="connsiteX3" fmla="*/ 709612 w 1652587"/>
                  <a:gd name="connsiteY3" fmla="*/ 25076 h 1287139"/>
                  <a:gd name="connsiteX4" fmla="*/ 1652587 w 1652587"/>
                  <a:gd name="connsiteY4" fmla="*/ 29839 h 1287139"/>
                  <a:gd name="connsiteX5" fmla="*/ 1638300 w 1652587"/>
                  <a:gd name="connsiteY5" fmla="*/ 410839 h 1287139"/>
                  <a:gd name="connsiteX6" fmla="*/ 890587 w 1652587"/>
                  <a:gd name="connsiteY6" fmla="*/ 396551 h 1287139"/>
                  <a:gd name="connsiteX7" fmla="*/ 533400 w 1652587"/>
                  <a:gd name="connsiteY7" fmla="*/ 1287139 h 1287139"/>
                  <a:gd name="connsiteX8" fmla="*/ 0 w 1652587"/>
                  <a:gd name="connsiteY8" fmla="*/ 1282376 h 1287139"/>
                  <a:gd name="connsiteX0" fmla="*/ 0 w 1652587"/>
                  <a:gd name="connsiteY0" fmla="*/ 1287303 h 1292066"/>
                  <a:gd name="connsiteX1" fmla="*/ 180975 w 1652587"/>
                  <a:gd name="connsiteY1" fmla="*/ 1144428 h 1292066"/>
                  <a:gd name="connsiteX2" fmla="*/ 590550 w 1652587"/>
                  <a:gd name="connsiteY2" fmla="*/ 110966 h 1292066"/>
                  <a:gd name="connsiteX3" fmla="*/ 709612 w 1652587"/>
                  <a:gd name="connsiteY3" fmla="*/ 30003 h 1292066"/>
                  <a:gd name="connsiteX4" fmla="*/ 1652587 w 1652587"/>
                  <a:gd name="connsiteY4" fmla="*/ 34766 h 1292066"/>
                  <a:gd name="connsiteX5" fmla="*/ 1638300 w 1652587"/>
                  <a:gd name="connsiteY5" fmla="*/ 415766 h 1292066"/>
                  <a:gd name="connsiteX6" fmla="*/ 890587 w 1652587"/>
                  <a:gd name="connsiteY6" fmla="*/ 401478 h 1292066"/>
                  <a:gd name="connsiteX7" fmla="*/ 533400 w 1652587"/>
                  <a:gd name="connsiteY7" fmla="*/ 1292066 h 1292066"/>
                  <a:gd name="connsiteX8" fmla="*/ 0 w 1652587"/>
                  <a:gd name="connsiteY8" fmla="*/ 1287303 h 1292066"/>
                  <a:gd name="connsiteX0" fmla="*/ 0 w 1652587"/>
                  <a:gd name="connsiteY0" fmla="*/ 1257300 h 1262063"/>
                  <a:gd name="connsiteX1" fmla="*/ 180975 w 1652587"/>
                  <a:gd name="connsiteY1" fmla="*/ 1114425 h 1262063"/>
                  <a:gd name="connsiteX2" fmla="*/ 709612 w 1652587"/>
                  <a:gd name="connsiteY2" fmla="*/ 0 h 1262063"/>
                  <a:gd name="connsiteX3" fmla="*/ 1652587 w 1652587"/>
                  <a:gd name="connsiteY3" fmla="*/ 4763 h 1262063"/>
                  <a:gd name="connsiteX4" fmla="*/ 1638300 w 1652587"/>
                  <a:gd name="connsiteY4" fmla="*/ 385763 h 1262063"/>
                  <a:gd name="connsiteX5" fmla="*/ 890587 w 1652587"/>
                  <a:gd name="connsiteY5" fmla="*/ 371475 h 1262063"/>
                  <a:gd name="connsiteX6" fmla="*/ 533400 w 1652587"/>
                  <a:gd name="connsiteY6" fmla="*/ 1262063 h 1262063"/>
                  <a:gd name="connsiteX7" fmla="*/ 0 w 1652587"/>
                  <a:gd name="connsiteY7" fmla="*/ 1257300 h 1262063"/>
                  <a:gd name="connsiteX0" fmla="*/ 0 w 1652587"/>
                  <a:gd name="connsiteY0" fmla="*/ 1257300 h 1262063"/>
                  <a:gd name="connsiteX1" fmla="*/ 180975 w 1652587"/>
                  <a:gd name="connsiteY1" fmla="*/ 1114425 h 1262063"/>
                  <a:gd name="connsiteX2" fmla="*/ 709612 w 1652587"/>
                  <a:gd name="connsiteY2" fmla="*/ 0 h 1262063"/>
                  <a:gd name="connsiteX3" fmla="*/ 1652587 w 1652587"/>
                  <a:gd name="connsiteY3" fmla="*/ 4763 h 1262063"/>
                  <a:gd name="connsiteX4" fmla="*/ 1638300 w 1652587"/>
                  <a:gd name="connsiteY4" fmla="*/ 385763 h 1262063"/>
                  <a:gd name="connsiteX5" fmla="*/ 890587 w 1652587"/>
                  <a:gd name="connsiteY5" fmla="*/ 371475 h 1262063"/>
                  <a:gd name="connsiteX6" fmla="*/ 533400 w 1652587"/>
                  <a:gd name="connsiteY6" fmla="*/ 1262063 h 1262063"/>
                  <a:gd name="connsiteX7" fmla="*/ 0 w 1652587"/>
                  <a:gd name="connsiteY7" fmla="*/ 1257300 h 1262063"/>
                  <a:gd name="connsiteX0" fmla="*/ 0 w 1652587"/>
                  <a:gd name="connsiteY0" fmla="*/ 1302649 h 1307412"/>
                  <a:gd name="connsiteX1" fmla="*/ 180975 w 1652587"/>
                  <a:gd name="connsiteY1" fmla="*/ 1159774 h 1307412"/>
                  <a:gd name="connsiteX2" fmla="*/ 709612 w 1652587"/>
                  <a:gd name="connsiteY2" fmla="*/ 45349 h 1307412"/>
                  <a:gd name="connsiteX3" fmla="*/ 1652587 w 1652587"/>
                  <a:gd name="connsiteY3" fmla="*/ 50112 h 1307412"/>
                  <a:gd name="connsiteX4" fmla="*/ 1638300 w 1652587"/>
                  <a:gd name="connsiteY4" fmla="*/ 431112 h 1307412"/>
                  <a:gd name="connsiteX5" fmla="*/ 890587 w 1652587"/>
                  <a:gd name="connsiteY5" fmla="*/ 416824 h 1307412"/>
                  <a:gd name="connsiteX6" fmla="*/ 533400 w 1652587"/>
                  <a:gd name="connsiteY6" fmla="*/ 1307412 h 1307412"/>
                  <a:gd name="connsiteX7" fmla="*/ 0 w 1652587"/>
                  <a:gd name="connsiteY7" fmla="*/ 1302649 h 1307412"/>
                  <a:gd name="connsiteX0" fmla="*/ 0 w 1652587"/>
                  <a:gd name="connsiteY0" fmla="*/ 1307618 h 1312381"/>
                  <a:gd name="connsiteX1" fmla="*/ 180975 w 1652587"/>
                  <a:gd name="connsiteY1" fmla="*/ 1164743 h 1312381"/>
                  <a:gd name="connsiteX2" fmla="*/ 709612 w 1652587"/>
                  <a:gd name="connsiteY2" fmla="*/ 50318 h 1312381"/>
                  <a:gd name="connsiteX3" fmla="*/ 1652587 w 1652587"/>
                  <a:gd name="connsiteY3" fmla="*/ 55081 h 1312381"/>
                  <a:gd name="connsiteX4" fmla="*/ 1638300 w 1652587"/>
                  <a:gd name="connsiteY4" fmla="*/ 436081 h 1312381"/>
                  <a:gd name="connsiteX5" fmla="*/ 890587 w 1652587"/>
                  <a:gd name="connsiteY5" fmla="*/ 421793 h 1312381"/>
                  <a:gd name="connsiteX6" fmla="*/ 533400 w 1652587"/>
                  <a:gd name="connsiteY6" fmla="*/ 1312381 h 1312381"/>
                  <a:gd name="connsiteX7" fmla="*/ 0 w 1652587"/>
                  <a:gd name="connsiteY7" fmla="*/ 1307618 h 1312381"/>
                  <a:gd name="connsiteX0" fmla="*/ 0 w 1652587"/>
                  <a:gd name="connsiteY0" fmla="*/ 1286277 h 1291040"/>
                  <a:gd name="connsiteX1" fmla="*/ 180975 w 1652587"/>
                  <a:gd name="connsiteY1" fmla="*/ 1143402 h 1291040"/>
                  <a:gd name="connsiteX2" fmla="*/ 716755 w 1652587"/>
                  <a:gd name="connsiteY2" fmla="*/ 62314 h 1291040"/>
                  <a:gd name="connsiteX3" fmla="*/ 1652587 w 1652587"/>
                  <a:gd name="connsiteY3" fmla="*/ 33740 h 1291040"/>
                  <a:gd name="connsiteX4" fmla="*/ 1638300 w 1652587"/>
                  <a:gd name="connsiteY4" fmla="*/ 414740 h 1291040"/>
                  <a:gd name="connsiteX5" fmla="*/ 890587 w 1652587"/>
                  <a:gd name="connsiteY5" fmla="*/ 400452 h 1291040"/>
                  <a:gd name="connsiteX6" fmla="*/ 533400 w 1652587"/>
                  <a:gd name="connsiteY6" fmla="*/ 1291040 h 1291040"/>
                  <a:gd name="connsiteX7" fmla="*/ 0 w 1652587"/>
                  <a:gd name="connsiteY7" fmla="*/ 1286277 h 129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2587" h="1291040">
                    <a:moveTo>
                      <a:pt x="0" y="1286277"/>
                    </a:moveTo>
                    <a:lnTo>
                      <a:pt x="180975" y="1143402"/>
                    </a:lnTo>
                    <a:cubicBezTo>
                      <a:pt x="289719" y="814789"/>
                      <a:pt x="469104" y="166295"/>
                      <a:pt x="716755" y="62314"/>
                    </a:cubicBezTo>
                    <a:cubicBezTo>
                      <a:pt x="964406" y="-41667"/>
                      <a:pt x="1357312" y="10720"/>
                      <a:pt x="1652587" y="33740"/>
                    </a:cubicBezTo>
                    <a:lnTo>
                      <a:pt x="1638300" y="414740"/>
                    </a:lnTo>
                    <a:lnTo>
                      <a:pt x="890587" y="400452"/>
                    </a:lnTo>
                    <a:lnTo>
                      <a:pt x="533400" y="1291040"/>
                    </a:lnTo>
                    <a:lnTo>
                      <a:pt x="0" y="1286277"/>
                    </a:lnTo>
                    <a:close/>
                  </a:path>
                </a:pathLst>
              </a:custGeom>
              <a:solidFill>
                <a:srgbClr val="147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B596E842-3FA7-4F0E-A74B-82294AE96F87}"/>
                </a:ext>
              </a:extLst>
            </p:cNvPr>
            <p:cNvGrpSpPr/>
            <p:nvPr/>
          </p:nvGrpSpPr>
          <p:grpSpPr>
            <a:xfrm>
              <a:off x="8218498" y="3308289"/>
              <a:ext cx="414216" cy="672294"/>
              <a:chOff x="2649379" y="3296456"/>
              <a:chExt cx="414216" cy="672294"/>
            </a:xfrm>
          </p:grpSpPr>
          <p:sp>
            <p:nvSpPr>
              <p:cNvPr id="42" name="Rectangle: Rounded Corners 41">
                <a:extLst>
                  <a:ext uri="{FF2B5EF4-FFF2-40B4-BE49-F238E27FC236}">
                    <a16:creationId xmlns:a16="http://schemas.microsoft.com/office/drawing/2014/main" id="{E5649F54-1384-4D47-8F74-406B9737EDB6}"/>
                  </a:ext>
                </a:extLst>
              </p:cNvPr>
              <p:cNvSpPr/>
              <p:nvPr/>
            </p:nvSpPr>
            <p:spPr>
              <a:xfrm>
                <a:off x="2857855" y="3690580"/>
                <a:ext cx="205740" cy="106362"/>
              </a:xfrm>
              <a:prstGeom prst="roundRect">
                <a:avLst>
                  <a:gd name="adj" fmla="val 50000"/>
                </a:avLst>
              </a:pr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4DF0E38B-B7FB-4108-8C4C-E6CE96F79C7D}"/>
                  </a:ext>
                </a:extLst>
              </p:cNvPr>
              <p:cNvGrpSpPr/>
              <p:nvPr/>
            </p:nvGrpSpPr>
            <p:grpSpPr>
              <a:xfrm>
                <a:off x="2739586" y="3296456"/>
                <a:ext cx="235744" cy="663298"/>
                <a:chOff x="1402136" y="3287196"/>
                <a:chExt cx="235744" cy="663298"/>
              </a:xfrm>
            </p:grpSpPr>
            <p:sp>
              <p:nvSpPr>
                <p:cNvPr id="48" name="Rectangle 47">
                  <a:extLst>
                    <a:ext uri="{FF2B5EF4-FFF2-40B4-BE49-F238E27FC236}">
                      <a16:creationId xmlns:a16="http://schemas.microsoft.com/office/drawing/2014/main" id="{B7A1B80C-5D78-49AA-869E-8FC2208EDDA9}"/>
                    </a:ext>
                  </a:extLst>
                </p:cNvPr>
                <p:cNvSpPr/>
                <p:nvPr/>
              </p:nvSpPr>
              <p:spPr>
                <a:xfrm>
                  <a:off x="1472525" y="3343274"/>
                  <a:ext cx="90487" cy="171451"/>
                </a:xfrm>
                <a:prstGeom prst="rect">
                  <a:avLst/>
                </a:prstGeom>
                <a:solidFill>
                  <a:srgbClr val="715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0DE2AD77-3B32-4C23-90F6-8B4D82ED25FE}"/>
                    </a:ext>
                  </a:extLst>
                </p:cNvPr>
                <p:cNvSpPr/>
                <p:nvPr/>
              </p:nvSpPr>
              <p:spPr>
                <a:xfrm>
                  <a:off x="1402136" y="3488532"/>
                  <a:ext cx="235744" cy="461962"/>
                </a:xfrm>
                <a:custGeom>
                  <a:avLst/>
                  <a:gdLst>
                    <a:gd name="connsiteX0" fmla="*/ 93953 w 235744"/>
                    <a:gd name="connsiteY0" fmla="*/ 0 h 461962"/>
                    <a:gd name="connsiteX1" fmla="*/ 141790 w 235744"/>
                    <a:gd name="connsiteY1" fmla="*/ 0 h 461962"/>
                    <a:gd name="connsiteX2" fmla="*/ 235743 w 235744"/>
                    <a:gd name="connsiteY2" fmla="*/ 93953 h 461962"/>
                    <a:gd name="connsiteX3" fmla="*/ 235743 w 235744"/>
                    <a:gd name="connsiteY3" fmla="*/ 97631 h 461962"/>
                    <a:gd name="connsiteX4" fmla="*/ 235744 w 235744"/>
                    <a:gd name="connsiteY4" fmla="*/ 97631 h 461962"/>
                    <a:gd name="connsiteX5" fmla="*/ 235744 w 235744"/>
                    <a:gd name="connsiteY5" fmla="*/ 461962 h 461962"/>
                    <a:gd name="connsiteX6" fmla="*/ 0 w 235744"/>
                    <a:gd name="connsiteY6" fmla="*/ 461962 h 461962"/>
                    <a:gd name="connsiteX7" fmla="*/ 0 w 235744"/>
                    <a:gd name="connsiteY7" fmla="*/ 171503 h 461962"/>
                    <a:gd name="connsiteX8" fmla="*/ 0 w 235744"/>
                    <a:gd name="connsiteY8" fmla="*/ 97631 h 461962"/>
                    <a:gd name="connsiteX9" fmla="*/ 0 w 235744"/>
                    <a:gd name="connsiteY9" fmla="*/ 93953 h 461962"/>
                    <a:gd name="connsiteX10" fmla="*/ 93953 w 235744"/>
                    <a:gd name="connsiteY10" fmla="*/ 0 h 4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744" h="461962">
                      <a:moveTo>
                        <a:pt x="93953" y="0"/>
                      </a:moveTo>
                      <a:lnTo>
                        <a:pt x="141790" y="0"/>
                      </a:lnTo>
                      <a:cubicBezTo>
                        <a:pt x="193679" y="0"/>
                        <a:pt x="235743" y="42064"/>
                        <a:pt x="235743" y="93953"/>
                      </a:cubicBezTo>
                      <a:lnTo>
                        <a:pt x="235743" y="97631"/>
                      </a:lnTo>
                      <a:lnTo>
                        <a:pt x="235744" y="97631"/>
                      </a:lnTo>
                      <a:lnTo>
                        <a:pt x="235744" y="461962"/>
                      </a:lnTo>
                      <a:lnTo>
                        <a:pt x="0" y="461962"/>
                      </a:lnTo>
                      <a:lnTo>
                        <a:pt x="0" y="171503"/>
                      </a:lnTo>
                      <a:lnTo>
                        <a:pt x="0" y="97631"/>
                      </a:lnTo>
                      <a:lnTo>
                        <a:pt x="0" y="93953"/>
                      </a:lnTo>
                      <a:cubicBezTo>
                        <a:pt x="0" y="42064"/>
                        <a:pt x="42064" y="0"/>
                        <a:pt x="93953" y="0"/>
                      </a:cubicBezTo>
                      <a:close/>
                    </a:path>
                  </a:pathLst>
                </a:custGeom>
                <a:solidFill>
                  <a:srgbClr val="715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860761D-C12D-4985-9B36-4CD3284FFF11}"/>
                    </a:ext>
                  </a:extLst>
                </p:cNvPr>
                <p:cNvSpPr/>
                <p:nvPr/>
              </p:nvSpPr>
              <p:spPr>
                <a:xfrm>
                  <a:off x="1500188" y="3602355"/>
                  <a:ext cx="135453" cy="260033"/>
                </a:xfrm>
                <a:prstGeom prst="roundRect">
                  <a:avLst>
                    <a:gd name="adj" fmla="val 36005"/>
                  </a:avLst>
                </a:prstGeom>
                <a:solidFill>
                  <a:srgbClr val="DCC3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C7CB1C3-641D-49FC-A6BA-C44EDE8DD1C4}"/>
                    </a:ext>
                  </a:extLst>
                </p:cNvPr>
                <p:cNvSpPr/>
                <p:nvPr/>
              </p:nvSpPr>
              <p:spPr>
                <a:xfrm>
                  <a:off x="1447521" y="3287196"/>
                  <a:ext cx="140494" cy="66199"/>
                </a:xfrm>
                <a:prstGeom prst="roundRect">
                  <a:avLst>
                    <a:gd name="adj" fmla="val 50000"/>
                  </a:avLst>
                </a:prstGeom>
                <a:solidFill>
                  <a:srgbClr val="715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Rounded Corners 38">
                <a:extLst>
                  <a:ext uri="{FF2B5EF4-FFF2-40B4-BE49-F238E27FC236}">
                    <a16:creationId xmlns:a16="http://schemas.microsoft.com/office/drawing/2014/main" id="{4043C37D-7ECE-4EFD-9B13-18AEA4E58CDD}"/>
                  </a:ext>
                </a:extLst>
              </p:cNvPr>
              <p:cNvSpPr/>
              <p:nvPr/>
            </p:nvSpPr>
            <p:spPr>
              <a:xfrm>
                <a:off x="2668429" y="3862388"/>
                <a:ext cx="205740" cy="106362"/>
              </a:xfrm>
              <a:prstGeom prst="roundRect">
                <a:avLst>
                  <a:gd name="adj" fmla="val 50000"/>
                </a:avLst>
              </a:pr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B7C410C9-7A43-4B77-A352-B43FC4B21D83}"/>
                  </a:ext>
                </a:extLst>
              </p:cNvPr>
              <p:cNvSpPr/>
              <p:nvPr/>
            </p:nvSpPr>
            <p:spPr>
              <a:xfrm rot="877982">
                <a:off x="2649379" y="3775869"/>
                <a:ext cx="205740" cy="106362"/>
              </a:xfrm>
              <a:prstGeom prst="roundRect">
                <a:avLst>
                  <a:gd name="adj" fmla="val 50000"/>
                </a:avLst>
              </a:pr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00337B95-A570-4897-9A23-73156F341C57}"/>
                  </a:ext>
                </a:extLst>
              </p:cNvPr>
              <p:cNvSpPr/>
              <p:nvPr/>
            </p:nvSpPr>
            <p:spPr>
              <a:xfrm rot="1728139">
                <a:off x="2668429" y="3690580"/>
                <a:ext cx="205740" cy="106362"/>
              </a:xfrm>
              <a:prstGeom prst="roundRect">
                <a:avLst>
                  <a:gd name="adj" fmla="val 50000"/>
                </a:avLst>
              </a:pr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Popcorns">
            <a:extLst>
              <a:ext uri="{FF2B5EF4-FFF2-40B4-BE49-F238E27FC236}">
                <a16:creationId xmlns:a16="http://schemas.microsoft.com/office/drawing/2014/main" id="{5C4509B7-341D-483C-84A0-4845B671D9A2}"/>
              </a:ext>
            </a:extLst>
          </p:cNvPr>
          <p:cNvGrpSpPr/>
          <p:nvPr/>
        </p:nvGrpSpPr>
        <p:grpSpPr>
          <a:xfrm>
            <a:off x="8840247" y="4988027"/>
            <a:ext cx="541252" cy="284454"/>
            <a:chOff x="8841008" y="5020101"/>
            <a:chExt cx="541252" cy="284454"/>
          </a:xfrm>
        </p:grpSpPr>
        <p:grpSp>
          <p:nvGrpSpPr>
            <p:cNvPr id="137" name="Group 136">
              <a:extLst>
                <a:ext uri="{FF2B5EF4-FFF2-40B4-BE49-F238E27FC236}">
                  <a16:creationId xmlns:a16="http://schemas.microsoft.com/office/drawing/2014/main" id="{57E7656D-2E52-4206-BF89-EB3653CC130D}"/>
                </a:ext>
              </a:extLst>
            </p:cNvPr>
            <p:cNvGrpSpPr/>
            <p:nvPr/>
          </p:nvGrpSpPr>
          <p:grpSpPr>
            <a:xfrm>
              <a:off x="8841008" y="5048358"/>
              <a:ext cx="305633" cy="256197"/>
              <a:chOff x="9668994" y="5199839"/>
              <a:chExt cx="305633" cy="256197"/>
            </a:xfrm>
          </p:grpSpPr>
          <p:sp>
            <p:nvSpPr>
              <p:cNvPr id="140" name="Oval 139">
                <a:extLst>
                  <a:ext uri="{FF2B5EF4-FFF2-40B4-BE49-F238E27FC236}">
                    <a16:creationId xmlns:a16="http://schemas.microsoft.com/office/drawing/2014/main" id="{B553A584-8C0E-4E39-BE81-B358067BA890}"/>
                  </a:ext>
                </a:extLst>
              </p:cNvPr>
              <p:cNvSpPr/>
              <p:nvPr/>
            </p:nvSpPr>
            <p:spPr>
              <a:xfrm flipH="1">
                <a:off x="9734389" y="5335044"/>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FBE73F7E-9D4E-4592-A6B0-72B6DB1652A3}"/>
                  </a:ext>
                </a:extLst>
              </p:cNvPr>
              <p:cNvGrpSpPr/>
              <p:nvPr/>
            </p:nvGrpSpPr>
            <p:grpSpPr>
              <a:xfrm>
                <a:off x="9668994" y="5199839"/>
                <a:ext cx="305633" cy="222012"/>
                <a:chOff x="9668994" y="5199839"/>
                <a:chExt cx="305633" cy="222012"/>
              </a:xfrm>
            </p:grpSpPr>
            <p:sp>
              <p:nvSpPr>
                <p:cNvPr id="134" name="Oval 133">
                  <a:extLst>
                    <a:ext uri="{FF2B5EF4-FFF2-40B4-BE49-F238E27FC236}">
                      <a16:creationId xmlns:a16="http://schemas.microsoft.com/office/drawing/2014/main" id="{3D672E43-CC8E-4455-A3CC-2F2C52BFD969}"/>
                    </a:ext>
                  </a:extLst>
                </p:cNvPr>
                <p:cNvSpPr/>
                <p:nvPr/>
              </p:nvSpPr>
              <p:spPr>
                <a:xfrm flipH="1">
                  <a:off x="9741038" y="5256711"/>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CDA23B2D-61C8-4580-89CC-9A9D10796012}"/>
                    </a:ext>
                  </a:extLst>
                </p:cNvPr>
                <p:cNvSpPr/>
                <p:nvPr/>
              </p:nvSpPr>
              <p:spPr>
                <a:xfrm flipH="1">
                  <a:off x="9812889" y="5199839"/>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A3EDB62C-B1FA-426D-8F49-7E641A42F54F}"/>
                    </a:ext>
                  </a:extLst>
                </p:cNvPr>
                <p:cNvSpPr/>
                <p:nvPr/>
              </p:nvSpPr>
              <p:spPr>
                <a:xfrm flipH="1">
                  <a:off x="9853635" y="5245122"/>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8053ADB3-477C-4398-BA05-6FC504819496}"/>
                    </a:ext>
                  </a:extLst>
                </p:cNvPr>
                <p:cNvSpPr/>
                <p:nvPr/>
              </p:nvSpPr>
              <p:spPr>
                <a:xfrm flipH="1">
                  <a:off x="9807785" y="5300859"/>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B905E93-111E-44AE-B6B8-8A6BEC65320F}"/>
                    </a:ext>
                  </a:extLst>
                </p:cNvPr>
                <p:cNvSpPr/>
                <p:nvPr/>
              </p:nvSpPr>
              <p:spPr>
                <a:xfrm flipH="1">
                  <a:off x="9745111" y="5282040"/>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D1A725B-112E-4D01-A6CB-D90FFEDD481B}"/>
                    </a:ext>
                  </a:extLst>
                </p:cNvPr>
                <p:cNvSpPr/>
                <p:nvPr/>
              </p:nvSpPr>
              <p:spPr>
                <a:xfrm flipH="1">
                  <a:off x="9668994" y="5288228"/>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147">
              <a:extLst>
                <a:ext uri="{FF2B5EF4-FFF2-40B4-BE49-F238E27FC236}">
                  <a16:creationId xmlns:a16="http://schemas.microsoft.com/office/drawing/2014/main" id="{2BCE0F23-A3AC-4E07-B059-9C13021D6A99}"/>
                </a:ext>
              </a:extLst>
            </p:cNvPr>
            <p:cNvGrpSpPr/>
            <p:nvPr/>
          </p:nvGrpSpPr>
          <p:grpSpPr>
            <a:xfrm>
              <a:off x="9067790" y="5020101"/>
              <a:ext cx="314470" cy="284454"/>
              <a:chOff x="9660157" y="5171582"/>
              <a:chExt cx="314470" cy="284454"/>
            </a:xfrm>
          </p:grpSpPr>
          <p:sp>
            <p:nvSpPr>
              <p:cNvPr id="149" name="Oval 148">
                <a:extLst>
                  <a:ext uri="{FF2B5EF4-FFF2-40B4-BE49-F238E27FC236}">
                    <a16:creationId xmlns:a16="http://schemas.microsoft.com/office/drawing/2014/main" id="{46168AE7-CD29-4DF0-92E3-0FF0B4BB0AD3}"/>
                  </a:ext>
                </a:extLst>
              </p:cNvPr>
              <p:cNvSpPr/>
              <p:nvPr/>
            </p:nvSpPr>
            <p:spPr>
              <a:xfrm flipH="1">
                <a:off x="9734389" y="5335044"/>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a:extLst>
                  <a:ext uri="{FF2B5EF4-FFF2-40B4-BE49-F238E27FC236}">
                    <a16:creationId xmlns:a16="http://schemas.microsoft.com/office/drawing/2014/main" id="{6174C0D9-02B7-43CF-8A69-1FC0A2713AB6}"/>
                  </a:ext>
                </a:extLst>
              </p:cNvPr>
              <p:cNvGrpSpPr/>
              <p:nvPr/>
            </p:nvGrpSpPr>
            <p:grpSpPr>
              <a:xfrm>
                <a:off x="9660157" y="5171582"/>
                <a:ext cx="314470" cy="250269"/>
                <a:chOff x="9660157" y="5171582"/>
                <a:chExt cx="314470" cy="250269"/>
              </a:xfrm>
            </p:grpSpPr>
            <p:sp>
              <p:nvSpPr>
                <p:cNvPr id="151" name="Oval 150">
                  <a:extLst>
                    <a:ext uri="{FF2B5EF4-FFF2-40B4-BE49-F238E27FC236}">
                      <a16:creationId xmlns:a16="http://schemas.microsoft.com/office/drawing/2014/main" id="{48B0CA99-8AE9-4CCE-AAAA-FCF7AFFCB96A}"/>
                    </a:ext>
                  </a:extLst>
                </p:cNvPr>
                <p:cNvSpPr/>
                <p:nvPr/>
              </p:nvSpPr>
              <p:spPr>
                <a:xfrm flipH="1">
                  <a:off x="9660157" y="5171582"/>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4A2A24C8-D26C-410B-AC57-7113C8799A09}"/>
                    </a:ext>
                  </a:extLst>
                </p:cNvPr>
                <p:cNvSpPr/>
                <p:nvPr/>
              </p:nvSpPr>
              <p:spPr>
                <a:xfrm flipH="1">
                  <a:off x="9757905" y="5225382"/>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DD4E4C96-AC60-440F-B4BC-51D0DB64AB62}"/>
                    </a:ext>
                  </a:extLst>
                </p:cNvPr>
                <p:cNvSpPr/>
                <p:nvPr/>
              </p:nvSpPr>
              <p:spPr>
                <a:xfrm flipH="1">
                  <a:off x="9853635" y="5245122"/>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AD19E823-C80A-4C0A-BF67-E57194620157}"/>
                    </a:ext>
                  </a:extLst>
                </p:cNvPr>
                <p:cNvSpPr/>
                <p:nvPr/>
              </p:nvSpPr>
              <p:spPr>
                <a:xfrm flipH="1">
                  <a:off x="9807785" y="5300859"/>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7DB30889-5FF2-4098-9051-46A5C8B253F8}"/>
                    </a:ext>
                  </a:extLst>
                </p:cNvPr>
                <p:cNvSpPr/>
                <p:nvPr/>
              </p:nvSpPr>
              <p:spPr>
                <a:xfrm flipH="1">
                  <a:off x="9745111" y="5282040"/>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50A4236E-E3EC-4640-A1B8-EE513E53885F}"/>
                    </a:ext>
                  </a:extLst>
                </p:cNvPr>
                <p:cNvSpPr/>
                <p:nvPr/>
              </p:nvSpPr>
              <p:spPr>
                <a:xfrm flipH="1">
                  <a:off x="9665669" y="5277712"/>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5" name="Girl Thumb">
            <a:extLst>
              <a:ext uri="{FF2B5EF4-FFF2-40B4-BE49-F238E27FC236}">
                <a16:creationId xmlns:a16="http://schemas.microsoft.com/office/drawing/2014/main" id="{3E92B54C-B568-4CE8-9182-08B4F160A7F3}"/>
              </a:ext>
            </a:extLst>
          </p:cNvPr>
          <p:cNvSpPr/>
          <p:nvPr/>
        </p:nvSpPr>
        <p:spPr>
          <a:xfrm rot="16200000">
            <a:off x="9153416" y="5056757"/>
            <a:ext cx="79717" cy="241951"/>
          </a:xfrm>
          <a:prstGeom prst="roundRect">
            <a:avLst>
              <a:gd name="adj" fmla="val 50000"/>
            </a:avLst>
          </a:pr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Girl Cloths">
            <a:extLst>
              <a:ext uri="{FF2B5EF4-FFF2-40B4-BE49-F238E27FC236}">
                <a16:creationId xmlns:a16="http://schemas.microsoft.com/office/drawing/2014/main" id="{4BF97705-B4D0-4233-8510-0C0A3F197DB6}"/>
              </a:ext>
            </a:extLst>
          </p:cNvPr>
          <p:cNvSpPr/>
          <p:nvPr/>
        </p:nvSpPr>
        <p:spPr>
          <a:xfrm>
            <a:off x="8688627" y="5478957"/>
            <a:ext cx="1054100" cy="409648"/>
          </a:xfrm>
          <a:prstGeom prst="roundRect">
            <a:avLst>
              <a:gd name="adj" fmla="val 50000"/>
            </a:avLst>
          </a:prstGeom>
          <a:solidFill>
            <a:srgbClr val="F3A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irl Right Moving Hand">
            <a:extLst>
              <a:ext uri="{FF2B5EF4-FFF2-40B4-BE49-F238E27FC236}">
                <a16:creationId xmlns:a16="http://schemas.microsoft.com/office/drawing/2014/main" id="{9CD89FDB-850E-4964-ADDD-403C810BCE82}"/>
              </a:ext>
            </a:extLst>
          </p:cNvPr>
          <p:cNvGrpSpPr/>
          <p:nvPr/>
        </p:nvGrpSpPr>
        <p:grpSpPr>
          <a:xfrm>
            <a:off x="9040248" y="4928405"/>
            <a:ext cx="524060" cy="478174"/>
            <a:chOff x="9225015" y="3451663"/>
            <a:chExt cx="524060" cy="478174"/>
          </a:xfrm>
        </p:grpSpPr>
        <p:grpSp>
          <p:nvGrpSpPr>
            <p:cNvPr id="128" name="Group 127">
              <a:extLst>
                <a:ext uri="{FF2B5EF4-FFF2-40B4-BE49-F238E27FC236}">
                  <a16:creationId xmlns:a16="http://schemas.microsoft.com/office/drawing/2014/main" id="{AEFA5405-25CA-474F-8DE3-4DD03609099E}"/>
                </a:ext>
              </a:extLst>
            </p:cNvPr>
            <p:cNvGrpSpPr/>
            <p:nvPr/>
          </p:nvGrpSpPr>
          <p:grpSpPr>
            <a:xfrm>
              <a:off x="9225015" y="3618566"/>
              <a:ext cx="357056" cy="311271"/>
              <a:chOff x="9804109" y="3233267"/>
              <a:chExt cx="357056" cy="311271"/>
            </a:xfrm>
          </p:grpSpPr>
          <p:grpSp>
            <p:nvGrpSpPr>
              <p:cNvPr id="122" name="Group 121">
                <a:extLst>
                  <a:ext uri="{FF2B5EF4-FFF2-40B4-BE49-F238E27FC236}">
                    <a16:creationId xmlns:a16="http://schemas.microsoft.com/office/drawing/2014/main" id="{63680C3E-E26E-4A81-97D6-D6DDCBDAF9D2}"/>
                  </a:ext>
                </a:extLst>
              </p:cNvPr>
              <p:cNvGrpSpPr/>
              <p:nvPr/>
            </p:nvGrpSpPr>
            <p:grpSpPr>
              <a:xfrm rot="15772296">
                <a:off x="9827001" y="3210375"/>
                <a:ext cx="311271" cy="357056"/>
                <a:chOff x="7942323" y="3784810"/>
                <a:chExt cx="458493" cy="525936"/>
              </a:xfrm>
            </p:grpSpPr>
            <p:sp>
              <p:nvSpPr>
                <p:cNvPr id="126" name="Rectangle: Rounded Corners 125">
                  <a:extLst>
                    <a:ext uri="{FF2B5EF4-FFF2-40B4-BE49-F238E27FC236}">
                      <a16:creationId xmlns:a16="http://schemas.microsoft.com/office/drawing/2014/main" id="{A1E4897C-8603-4ED4-AF75-20C04C1B82ED}"/>
                    </a:ext>
                  </a:extLst>
                </p:cNvPr>
                <p:cNvSpPr/>
                <p:nvPr/>
              </p:nvSpPr>
              <p:spPr>
                <a:xfrm rot="202224">
                  <a:off x="8283395" y="3815543"/>
                  <a:ext cx="117421" cy="495203"/>
                </a:xfrm>
                <a:prstGeom prst="roundRect">
                  <a:avLst>
                    <a:gd name="adj" fmla="val 50000"/>
                  </a:avLst>
                </a:pr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Rounded Corners 123">
                  <a:extLst>
                    <a:ext uri="{FF2B5EF4-FFF2-40B4-BE49-F238E27FC236}">
                      <a16:creationId xmlns:a16="http://schemas.microsoft.com/office/drawing/2014/main" id="{DF1309DA-5D0F-4147-8290-510919FE6E0D}"/>
                    </a:ext>
                  </a:extLst>
                </p:cNvPr>
                <p:cNvSpPr/>
                <p:nvPr/>
              </p:nvSpPr>
              <p:spPr>
                <a:xfrm rot="18838796">
                  <a:off x="8061806" y="3828838"/>
                  <a:ext cx="117421" cy="356387"/>
                </a:xfrm>
                <a:prstGeom prst="roundRect">
                  <a:avLst>
                    <a:gd name="adj" fmla="val 50000"/>
                  </a:avLst>
                </a:pr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62CA45FA-02EF-4C49-B806-8562DEAD83B5}"/>
                    </a:ext>
                  </a:extLst>
                </p:cNvPr>
                <p:cNvSpPr/>
                <p:nvPr/>
              </p:nvSpPr>
              <p:spPr>
                <a:xfrm rot="21018388">
                  <a:off x="8165403" y="3784810"/>
                  <a:ext cx="117421" cy="356385"/>
                </a:xfrm>
                <a:prstGeom prst="roundRect">
                  <a:avLst>
                    <a:gd name="adj" fmla="val 50000"/>
                  </a:avLst>
                </a:pr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Rectangle: Rounded Corners 126">
                <a:extLst>
                  <a:ext uri="{FF2B5EF4-FFF2-40B4-BE49-F238E27FC236}">
                    <a16:creationId xmlns:a16="http://schemas.microsoft.com/office/drawing/2014/main" id="{BE1F6690-E6C4-4475-B85C-6B37569385CF}"/>
                  </a:ext>
                </a:extLst>
              </p:cNvPr>
              <p:cNvSpPr/>
              <p:nvPr/>
            </p:nvSpPr>
            <p:spPr>
              <a:xfrm rot="9796026">
                <a:off x="9911646" y="3263524"/>
                <a:ext cx="210220" cy="143687"/>
              </a:xfrm>
              <a:prstGeom prst="roundRect">
                <a:avLst>
                  <a:gd name="adj" fmla="val 50000"/>
                </a:avLst>
              </a:pr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Anchor Point">
              <a:extLst>
                <a:ext uri="{FF2B5EF4-FFF2-40B4-BE49-F238E27FC236}">
                  <a16:creationId xmlns:a16="http://schemas.microsoft.com/office/drawing/2014/main" id="{9BF3533A-1F15-4610-B81F-5DB2305152C4}"/>
                </a:ext>
              </a:extLst>
            </p:cNvPr>
            <p:cNvSpPr/>
            <p:nvPr/>
          </p:nvSpPr>
          <p:spPr>
            <a:xfrm flipH="1">
              <a:off x="9703355" y="3451663"/>
              <a:ext cx="45720" cy="457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Jar">
            <a:extLst>
              <a:ext uri="{FF2B5EF4-FFF2-40B4-BE49-F238E27FC236}">
                <a16:creationId xmlns:a16="http://schemas.microsoft.com/office/drawing/2014/main" id="{7AD86D23-14ED-4E87-9E4E-446DE2BC28F8}"/>
              </a:ext>
            </a:extLst>
          </p:cNvPr>
          <p:cNvSpPr/>
          <p:nvPr/>
        </p:nvSpPr>
        <p:spPr>
          <a:xfrm rot="5400000">
            <a:off x="8979360" y="5039294"/>
            <a:ext cx="295909" cy="590125"/>
          </a:xfrm>
          <a:prstGeom prst="flowChartDelay">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irl Right Arm">
            <a:extLst>
              <a:ext uri="{FF2B5EF4-FFF2-40B4-BE49-F238E27FC236}">
                <a16:creationId xmlns:a16="http://schemas.microsoft.com/office/drawing/2014/main" id="{90D9CD97-850D-40AA-AB6A-0899FD2F18A3}"/>
              </a:ext>
            </a:extLst>
          </p:cNvPr>
          <p:cNvGrpSpPr/>
          <p:nvPr/>
        </p:nvGrpSpPr>
        <p:grpSpPr>
          <a:xfrm>
            <a:off x="9010865" y="5050970"/>
            <a:ext cx="667089" cy="626871"/>
            <a:chOff x="2733414" y="3347043"/>
            <a:chExt cx="800368" cy="766075"/>
          </a:xfrm>
        </p:grpSpPr>
        <p:sp>
          <p:nvSpPr>
            <p:cNvPr id="72" name="Rectangle: Rounded Corners 71">
              <a:extLst>
                <a:ext uri="{FF2B5EF4-FFF2-40B4-BE49-F238E27FC236}">
                  <a16:creationId xmlns:a16="http://schemas.microsoft.com/office/drawing/2014/main" id="{E59F8E17-48C7-4498-BB41-A123D3950C8F}"/>
                </a:ext>
              </a:extLst>
            </p:cNvPr>
            <p:cNvSpPr/>
            <p:nvPr/>
          </p:nvSpPr>
          <p:spPr>
            <a:xfrm rot="18976750">
              <a:off x="2733414" y="3889481"/>
              <a:ext cx="800368" cy="223637"/>
            </a:xfrm>
            <a:prstGeom prst="roundRect">
              <a:avLst>
                <a:gd name="adj" fmla="val 50000"/>
              </a:avLst>
            </a:pr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62C86725-1E7D-45C2-9150-724CCA6E767D}"/>
                </a:ext>
              </a:extLst>
            </p:cNvPr>
            <p:cNvSpPr/>
            <p:nvPr/>
          </p:nvSpPr>
          <p:spPr>
            <a:xfrm rot="13719860">
              <a:off x="2930973" y="3528475"/>
              <a:ext cx="591291" cy="228427"/>
            </a:xfrm>
            <a:prstGeom prst="roundRect">
              <a:avLst>
                <a:gd name="adj" fmla="val 50000"/>
              </a:avLst>
            </a:pr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Dog Tail">
            <a:extLst>
              <a:ext uri="{FF2B5EF4-FFF2-40B4-BE49-F238E27FC236}">
                <a16:creationId xmlns:a16="http://schemas.microsoft.com/office/drawing/2014/main" id="{2F3A3288-3DA6-4A68-90F4-DDBF40535F41}"/>
              </a:ext>
            </a:extLst>
          </p:cNvPr>
          <p:cNvSpPr/>
          <p:nvPr/>
        </p:nvSpPr>
        <p:spPr>
          <a:xfrm rot="20592657">
            <a:off x="9030923" y="5660825"/>
            <a:ext cx="357288" cy="237658"/>
          </a:xfrm>
          <a:custGeom>
            <a:avLst/>
            <a:gdLst>
              <a:gd name="connsiteX0" fmla="*/ 5411 w 395980"/>
              <a:gd name="connsiteY0" fmla="*/ 15 h 238814"/>
              <a:gd name="connsiteX1" fmla="*/ 84786 w 395980"/>
              <a:gd name="connsiteY1" fmla="*/ 85740 h 238814"/>
              <a:gd name="connsiteX2" fmla="*/ 224486 w 395980"/>
              <a:gd name="connsiteY2" fmla="*/ 101615 h 238814"/>
              <a:gd name="connsiteX3" fmla="*/ 332436 w 395980"/>
              <a:gd name="connsiteY3" fmla="*/ 57165 h 238814"/>
              <a:gd name="connsiteX4" fmla="*/ 395936 w 395980"/>
              <a:gd name="connsiteY4" fmla="*/ 228615 h 238814"/>
              <a:gd name="connsiteX5" fmla="*/ 338786 w 395980"/>
              <a:gd name="connsiteY5" fmla="*/ 219090 h 238814"/>
              <a:gd name="connsiteX6" fmla="*/ 154636 w 395980"/>
              <a:gd name="connsiteY6" fmla="*/ 219090 h 238814"/>
              <a:gd name="connsiteX7" fmla="*/ 84786 w 395980"/>
              <a:gd name="connsiteY7" fmla="*/ 171465 h 238814"/>
              <a:gd name="connsiteX8" fmla="*/ 14936 w 395980"/>
              <a:gd name="connsiteY8" fmla="*/ 79390 h 238814"/>
              <a:gd name="connsiteX9" fmla="*/ 5411 w 395980"/>
              <a:gd name="connsiteY9" fmla="*/ 15 h 238814"/>
              <a:gd name="connsiteX0" fmla="*/ 5411 w 396038"/>
              <a:gd name="connsiteY0" fmla="*/ 15 h 240283"/>
              <a:gd name="connsiteX1" fmla="*/ 84786 w 396038"/>
              <a:gd name="connsiteY1" fmla="*/ 85740 h 240283"/>
              <a:gd name="connsiteX2" fmla="*/ 224486 w 396038"/>
              <a:gd name="connsiteY2" fmla="*/ 101615 h 240283"/>
              <a:gd name="connsiteX3" fmla="*/ 332436 w 396038"/>
              <a:gd name="connsiteY3" fmla="*/ 57165 h 240283"/>
              <a:gd name="connsiteX4" fmla="*/ 395936 w 396038"/>
              <a:gd name="connsiteY4" fmla="*/ 228615 h 240283"/>
              <a:gd name="connsiteX5" fmla="*/ 338786 w 396038"/>
              <a:gd name="connsiteY5" fmla="*/ 219090 h 240283"/>
              <a:gd name="connsiteX6" fmla="*/ 84786 w 396038"/>
              <a:gd name="connsiteY6" fmla="*/ 171465 h 240283"/>
              <a:gd name="connsiteX7" fmla="*/ 14936 w 396038"/>
              <a:gd name="connsiteY7" fmla="*/ 79390 h 240283"/>
              <a:gd name="connsiteX8" fmla="*/ 5411 w 396038"/>
              <a:gd name="connsiteY8" fmla="*/ 15 h 240283"/>
              <a:gd name="connsiteX0" fmla="*/ 5411 w 396773"/>
              <a:gd name="connsiteY0" fmla="*/ 15 h 236925"/>
              <a:gd name="connsiteX1" fmla="*/ 84786 w 396773"/>
              <a:gd name="connsiteY1" fmla="*/ 85740 h 236925"/>
              <a:gd name="connsiteX2" fmla="*/ 224486 w 396773"/>
              <a:gd name="connsiteY2" fmla="*/ 101615 h 236925"/>
              <a:gd name="connsiteX3" fmla="*/ 332436 w 396773"/>
              <a:gd name="connsiteY3" fmla="*/ 57165 h 236925"/>
              <a:gd name="connsiteX4" fmla="*/ 395936 w 396773"/>
              <a:gd name="connsiteY4" fmla="*/ 228615 h 236925"/>
              <a:gd name="connsiteX5" fmla="*/ 338786 w 396773"/>
              <a:gd name="connsiteY5" fmla="*/ 219090 h 236925"/>
              <a:gd name="connsiteX6" fmla="*/ 84786 w 396773"/>
              <a:gd name="connsiteY6" fmla="*/ 171465 h 236925"/>
              <a:gd name="connsiteX7" fmla="*/ 14936 w 396773"/>
              <a:gd name="connsiteY7" fmla="*/ 79390 h 236925"/>
              <a:gd name="connsiteX8" fmla="*/ 5411 w 396773"/>
              <a:gd name="connsiteY8" fmla="*/ 15 h 236925"/>
              <a:gd name="connsiteX0" fmla="*/ 0 w 391362"/>
              <a:gd name="connsiteY0" fmla="*/ 1643 h 238553"/>
              <a:gd name="connsiteX1" fmla="*/ 79375 w 391362"/>
              <a:gd name="connsiteY1" fmla="*/ 87368 h 238553"/>
              <a:gd name="connsiteX2" fmla="*/ 219075 w 391362"/>
              <a:gd name="connsiteY2" fmla="*/ 103243 h 238553"/>
              <a:gd name="connsiteX3" fmla="*/ 327025 w 391362"/>
              <a:gd name="connsiteY3" fmla="*/ 58793 h 238553"/>
              <a:gd name="connsiteX4" fmla="*/ 390525 w 391362"/>
              <a:gd name="connsiteY4" fmla="*/ 230243 h 238553"/>
              <a:gd name="connsiteX5" fmla="*/ 333375 w 391362"/>
              <a:gd name="connsiteY5" fmla="*/ 220718 h 238553"/>
              <a:gd name="connsiteX6" fmla="*/ 79375 w 391362"/>
              <a:gd name="connsiteY6" fmla="*/ 173093 h 238553"/>
              <a:gd name="connsiteX7" fmla="*/ 0 w 391362"/>
              <a:gd name="connsiteY7" fmla="*/ 1643 h 238553"/>
              <a:gd name="connsiteX0" fmla="*/ 296 w 391658"/>
              <a:gd name="connsiteY0" fmla="*/ 1643 h 238553"/>
              <a:gd name="connsiteX1" fmla="*/ 79671 w 391658"/>
              <a:gd name="connsiteY1" fmla="*/ 87368 h 238553"/>
              <a:gd name="connsiteX2" fmla="*/ 219371 w 391658"/>
              <a:gd name="connsiteY2" fmla="*/ 103243 h 238553"/>
              <a:gd name="connsiteX3" fmla="*/ 327321 w 391658"/>
              <a:gd name="connsiteY3" fmla="*/ 58793 h 238553"/>
              <a:gd name="connsiteX4" fmla="*/ 390821 w 391658"/>
              <a:gd name="connsiteY4" fmla="*/ 230243 h 238553"/>
              <a:gd name="connsiteX5" fmla="*/ 333671 w 391658"/>
              <a:gd name="connsiteY5" fmla="*/ 220718 h 238553"/>
              <a:gd name="connsiteX6" fmla="*/ 79671 w 391658"/>
              <a:gd name="connsiteY6" fmla="*/ 173093 h 238553"/>
              <a:gd name="connsiteX7" fmla="*/ 296 w 391658"/>
              <a:gd name="connsiteY7" fmla="*/ 1643 h 238553"/>
              <a:gd name="connsiteX0" fmla="*/ 0 w 402519"/>
              <a:gd name="connsiteY0" fmla="*/ 1643 h 235310"/>
              <a:gd name="connsiteX1" fmla="*/ 79375 w 402519"/>
              <a:gd name="connsiteY1" fmla="*/ 87368 h 235310"/>
              <a:gd name="connsiteX2" fmla="*/ 219075 w 402519"/>
              <a:gd name="connsiteY2" fmla="*/ 103243 h 235310"/>
              <a:gd name="connsiteX3" fmla="*/ 327025 w 402519"/>
              <a:gd name="connsiteY3" fmla="*/ 58793 h 235310"/>
              <a:gd name="connsiteX4" fmla="*/ 390525 w 402519"/>
              <a:gd name="connsiteY4" fmla="*/ 230243 h 235310"/>
              <a:gd name="connsiteX5" fmla="*/ 79375 w 402519"/>
              <a:gd name="connsiteY5" fmla="*/ 173093 h 235310"/>
              <a:gd name="connsiteX6" fmla="*/ 0 w 402519"/>
              <a:gd name="connsiteY6" fmla="*/ 1643 h 235310"/>
              <a:gd name="connsiteX0" fmla="*/ 0 w 402520"/>
              <a:gd name="connsiteY0" fmla="*/ 1527 h 235194"/>
              <a:gd name="connsiteX1" fmla="*/ 79375 w 402520"/>
              <a:gd name="connsiteY1" fmla="*/ 87252 h 235194"/>
              <a:gd name="connsiteX2" fmla="*/ 327025 w 402520"/>
              <a:gd name="connsiteY2" fmla="*/ 58677 h 235194"/>
              <a:gd name="connsiteX3" fmla="*/ 390525 w 402520"/>
              <a:gd name="connsiteY3" fmla="*/ 230127 h 235194"/>
              <a:gd name="connsiteX4" fmla="*/ 79375 w 402520"/>
              <a:gd name="connsiteY4" fmla="*/ 172977 h 235194"/>
              <a:gd name="connsiteX5" fmla="*/ 0 w 402520"/>
              <a:gd name="connsiteY5" fmla="*/ 1527 h 235194"/>
              <a:gd name="connsiteX0" fmla="*/ 0 w 406574"/>
              <a:gd name="connsiteY0" fmla="*/ 1527 h 235194"/>
              <a:gd name="connsiteX1" fmla="*/ 79375 w 406574"/>
              <a:gd name="connsiteY1" fmla="*/ 87252 h 235194"/>
              <a:gd name="connsiteX2" fmla="*/ 327025 w 406574"/>
              <a:gd name="connsiteY2" fmla="*/ 58677 h 235194"/>
              <a:gd name="connsiteX3" fmla="*/ 390525 w 406574"/>
              <a:gd name="connsiteY3" fmla="*/ 230127 h 235194"/>
              <a:gd name="connsiteX4" fmla="*/ 79375 w 406574"/>
              <a:gd name="connsiteY4" fmla="*/ 172977 h 235194"/>
              <a:gd name="connsiteX5" fmla="*/ 0 w 406574"/>
              <a:gd name="connsiteY5" fmla="*/ 1527 h 235194"/>
              <a:gd name="connsiteX0" fmla="*/ 0 w 406573"/>
              <a:gd name="connsiteY0" fmla="*/ 5067 h 238734"/>
              <a:gd name="connsiteX1" fmla="*/ 327025 w 406573"/>
              <a:gd name="connsiteY1" fmla="*/ 62217 h 238734"/>
              <a:gd name="connsiteX2" fmla="*/ 390525 w 406573"/>
              <a:gd name="connsiteY2" fmla="*/ 233667 h 238734"/>
              <a:gd name="connsiteX3" fmla="*/ 79375 w 406573"/>
              <a:gd name="connsiteY3" fmla="*/ 176517 h 238734"/>
              <a:gd name="connsiteX4" fmla="*/ 0 w 406573"/>
              <a:gd name="connsiteY4" fmla="*/ 5067 h 238734"/>
              <a:gd name="connsiteX0" fmla="*/ 0 w 448695"/>
              <a:gd name="connsiteY0" fmla="*/ 1127 h 234794"/>
              <a:gd name="connsiteX1" fmla="*/ 327025 w 448695"/>
              <a:gd name="connsiteY1" fmla="*/ 58277 h 234794"/>
              <a:gd name="connsiteX2" fmla="*/ 390525 w 448695"/>
              <a:gd name="connsiteY2" fmla="*/ 229727 h 234794"/>
              <a:gd name="connsiteX3" fmla="*/ 79375 w 448695"/>
              <a:gd name="connsiteY3" fmla="*/ 172577 h 234794"/>
              <a:gd name="connsiteX4" fmla="*/ 0 w 448695"/>
              <a:gd name="connsiteY4" fmla="*/ 1127 h 234794"/>
              <a:gd name="connsiteX0" fmla="*/ 11369 w 460064"/>
              <a:gd name="connsiteY0" fmla="*/ 3991 h 237658"/>
              <a:gd name="connsiteX1" fmla="*/ 338394 w 460064"/>
              <a:gd name="connsiteY1" fmla="*/ 61141 h 237658"/>
              <a:gd name="connsiteX2" fmla="*/ 401894 w 460064"/>
              <a:gd name="connsiteY2" fmla="*/ 232591 h 237658"/>
              <a:gd name="connsiteX3" fmla="*/ 90744 w 460064"/>
              <a:gd name="connsiteY3" fmla="*/ 175441 h 237658"/>
              <a:gd name="connsiteX4" fmla="*/ 11369 w 460064"/>
              <a:gd name="connsiteY4" fmla="*/ 3991 h 237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64" h="237658">
                <a:moveTo>
                  <a:pt x="11369" y="3991"/>
                </a:moveTo>
                <a:cubicBezTo>
                  <a:pt x="45787" y="35565"/>
                  <a:pt x="140757" y="215837"/>
                  <a:pt x="338394" y="61141"/>
                </a:cubicBezTo>
                <a:cubicBezTo>
                  <a:pt x="536031" y="-93555"/>
                  <a:pt x="443169" y="213541"/>
                  <a:pt x="401894" y="232591"/>
                </a:cubicBezTo>
                <a:cubicBezTo>
                  <a:pt x="360619" y="251641"/>
                  <a:pt x="155831" y="213541"/>
                  <a:pt x="90744" y="175441"/>
                </a:cubicBezTo>
                <a:cubicBezTo>
                  <a:pt x="25657" y="137341"/>
                  <a:pt x="-23049" y="-27583"/>
                  <a:pt x="11369" y="3991"/>
                </a:cubicBezTo>
                <a:close/>
              </a:path>
            </a:pathLst>
          </a:custGeom>
          <a:solidFill>
            <a:srgbClr val="8F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irl Left Leg">
            <a:extLst>
              <a:ext uri="{FF2B5EF4-FFF2-40B4-BE49-F238E27FC236}">
                <a16:creationId xmlns:a16="http://schemas.microsoft.com/office/drawing/2014/main" id="{4873B75E-9E76-44F8-888D-A6C2789D5A7A}"/>
              </a:ext>
            </a:extLst>
          </p:cNvPr>
          <p:cNvGrpSpPr/>
          <p:nvPr/>
        </p:nvGrpSpPr>
        <p:grpSpPr>
          <a:xfrm>
            <a:off x="8620054" y="3975206"/>
            <a:ext cx="1926961" cy="436865"/>
            <a:chOff x="8784402" y="2500091"/>
            <a:chExt cx="1926961" cy="436865"/>
          </a:xfrm>
        </p:grpSpPr>
        <p:sp>
          <p:nvSpPr>
            <p:cNvPr id="80" name="Freeform: Shape 79">
              <a:extLst>
                <a:ext uri="{FF2B5EF4-FFF2-40B4-BE49-F238E27FC236}">
                  <a16:creationId xmlns:a16="http://schemas.microsoft.com/office/drawing/2014/main" id="{B145C9E8-51E0-427A-8747-F1B184680894}"/>
                </a:ext>
              </a:extLst>
            </p:cNvPr>
            <p:cNvSpPr/>
            <p:nvPr/>
          </p:nvSpPr>
          <p:spPr>
            <a:xfrm>
              <a:off x="9689013" y="2500091"/>
              <a:ext cx="1022350" cy="436865"/>
            </a:xfrm>
            <a:custGeom>
              <a:avLst/>
              <a:gdLst>
                <a:gd name="connsiteX0" fmla="*/ 1022350 w 1022350"/>
                <a:gd name="connsiteY0" fmla="*/ 0 h 436865"/>
                <a:gd name="connsiteX1" fmla="*/ 1022350 w 1022350"/>
                <a:gd name="connsiteY1" fmla="*/ 281331 h 436865"/>
                <a:gd name="connsiteX2" fmla="*/ 1022350 w 1022350"/>
                <a:gd name="connsiteY2" fmla="*/ 335143 h 436865"/>
                <a:gd name="connsiteX3" fmla="*/ 1022350 w 1022350"/>
                <a:gd name="connsiteY3" fmla="*/ 428785 h 436865"/>
                <a:gd name="connsiteX4" fmla="*/ 960351 w 1022350"/>
                <a:gd name="connsiteY4" fmla="*/ 428785 h 436865"/>
                <a:gd name="connsiteX5" fmla="*/ 960223 w 1022350"/>
                <a:gd name="connsiteY5" fmla="*/ 428871 h 436865"/>
                <a:gd name="connsiteX6" fmla="*/ 920628 w 1022350"/>
                <a:gd name="connsiteY6" fmla="*/ 436865 h 436865"/>
                <a:gd name="connsiteX7" fmla="*/ 101722 w 1022350"/>
                <a:gd name="connsiteY7" fmla="*/ 436865 h 436865"/>
                <a:gd name="connsiteX8" fmla="*/ 0 w 1022350"/>
                <a:gd name="connsiteY8" fmla="*/ 335143 h 436865"/>
                <a:gd name="connsiteX9" fmla="*/ 0 w 1022350"/>
                <a:gd name="connsiteY9" fmla="*/ 281331 h 436865"/>
                <a:gd name="connsiteX10" fmla="*/ 101722 w 1022350"/>
                <a:gd name="connsiteY10" fmla="*/ 179609 h 436865"/>
                <a:gd name="connsiteX11" fmla="*/ 878893 w 1022350"/>
                <a:gd name="connsiteY11" fmla="*/ 179609 h 43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350" h="436865">
                  <a:moveTo>
                    <a:pt x="1022350" y="0"/>
                  </a:moveTo>
                  <a:lnTo>
                    <a:pt x="1022350" y="281331"/>
                  </a:lnTo>
                  <a:lnTo>
                    <a:pt x="1022350" y="335143"/>
                  </a:lnTo>
                  <a:lnTo>
                    <a:pt x="1022350" y="428785"/>
                  </a:lnTo>
                  <a:lnTo>
                    <a:pt x="960351" y="428785"/>
                  </a:lnTo>
                  <a:lnTo>
                    <a:pt x="960223" y="428871"/>
                  </a:lnTo>
                  <a:cubicBezTo>
                    <a:pt x="948053" y="434019"/>
                    <a:pt x="934673" y="436865"/>
                    <a:pt x="920628" y="436865"/>
                  </a:cubicBezTo>
                  <a:lnTo>
                    <a:pt x="101722" y="436865"/>
                  </a:lnTo>
                  <a:cubicBezTo>
                    <a:pt x="45542" y="436865"/>
                    <a:pt x="0" y="391323"/>
                    <a:pt x="0" y="335143"/>
                  </a:cubicBezTo>
                  <a:lnTo>
                    <a:pt x="0" y="281331"/>
                  </a:lnTo>
                  <a:cubicBezTo>
                    <a:pt x="0" y="225151"/>
                    <a:pt x="45542" y="179609"/>
                    <a:pt x="101722" y="179609"/>
                  </a:cubicBezTo>
                  <a:lnTo>
                    <a:pt x="878893" y="179609"/>
                  </a:lnTo>
                  <a:close/>
                </a:path>
              </a:pathLst>
            </a:custGeom>
            <a:solidFill>
              <a:srgbClr val="DBA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nchor Point">
              <a:extLst>
                <a:ext uri="{FF2B5EF4-FFF2-40B4-BE49-F238E27FC236}">
                  <a16:creationId xmlns:a16="http://schemas.microsoft.com/office/drawing/2014/main" id="{F0E0E010-ECE1-4598-9F03-1713AF46C272}"/>
                </a:ext>
              </a:extLst>
            </p:cNvPr>
            <p:cNvSpPr/>
            <p:nvPr/>
          </p:nvSpPr>
          <p:spPr>
            <a:xfrm>
              <a:off x="8784402" y="2802989"/>
              <a:ext cx="102536" cy="1025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Girl Leg - Right Thigh">
            <a:extLst>
              <a:ext uri="{FF2B5EF4-FFF2-40B4-BE49-F238E27FC236}">
                <a16:creationId xmlns:a16="http://schemas.microsoft.com/office/drawing/2014/main" id="{D8ED28B0-F630-43CD-818F-30443AD7D1F1}"/>
              </a:ext>
            </a:extLst>
          </p:cNvPr>
          <p:cNvSpPr/>
          <p:nvPr/>
        </p:nvSpPr>
        <p:spPr>
          <a:xfrm>
            <a:off x="9780741" y="4154773"/>
            <a:ext cx="297180" cy="1183795"/>
          </a:xfrm>
          <a:prstGeom prst="roundRect">
            <a:avLst>
              <a:gd name="adj" fmla="val 37180"/>
            </a:avLst>
          </a:prstGeom>
          <a:solidFill>
            <a:srgbClr val="EFB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g Left Eye White Part">
            <a:extLst>
              <a:ext uri="{FF2B5EF4-FFF2-40B4-BE49-F238E27FC236}">
                <a16:creationId xmlns:a16="http://schemas.microsoft.com/office/drawing/2014/main" id="{AE3C1773-6B1F-4B3E-BBE2-F1EF692EDF83}"/>
              </a:ext>
            </a:extLst>
          </p:cNvPr>
          <p:cNvSpPr/>
          <p:nvPr/>
        </p:nvSpPr>
        <p:spPr>
          <a:xfrm>
            <a:off x="10047505" y="4904044"/>
            <a:ext cx="286300" cy="286300"/>
          </a:xfrm>
          <a:prstGeom prst="ellipse">
            <a:avLst/>
          </a:prstGeom>
          <a:solidFill>
            <a:srgbClr val="FB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Dog Left Eye">
            <a:extLst>
              <a:ext uri="{FF2B5EF4-FFF2-40B4-BE49-F238E27FC236}">
                <a16:creationId xmlns:a16="http://schemas.microsoft.com/office/drawing/2014/main" id="{95972E2E-3607-48A3-ACCB-BDF4D46408A2}"/>
              </a:ext>
            </a:extLst>
          </p:cNvPr>
          <p:cNvGrpSpPr/>
          <p:nvPr/>
        </p:nvGrpSpPr>
        <p:grpSpPr>
          <a:xfrm>
            <a:off x="10090147" y="4977919"/>
            <a:ext cx="154992" cy="154992"/>
            <a:chOff x="10404179" y="3505131"/>
            <a:chExt cx="154992" cy="154992"/>
          </a:xfrm>
        </p:grpSpPr>
        <p:sp>
          <p:nvSpPr>
            <p:cNvPr id="111" name="Oval 110">
              <a:extLst>
                <a:ext uri="{FF2B5EF4-FFF2-40B4-BE49-F238E27FC236}">
                  <a16:creationId xmlns:a16="http://schemas.microsoft.com/office/drawing/2014/main" id="{7CD084AD-534A-474B-8C08-85BEBAE0F951}"/>
                </a:ext>
              </a:extLst>
            </p:cNvPr>
            <p:cNvSpPr/>
            <p:nvPr/>
          </p:nvSpPr>
          <p:spPr>
            <a:xfrm>
              <a:off x="10414019" y="3526110"/>
              <a:ext cx="51622" cy="516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nvisible Anchor Point Circle for Pefect Rotation">
              <a:extLst>
                <a:ext uri="{FF2B5EF4-FFF2-40B4-BE49-F238E27FC236}">
                  <a16:creationId xmlns:a16="http://schemas.microsoft.com/office/drawing/2014/main" id="{E666D4CB-22C6-47C5-BB6C-AB0D320AE7DD}"/>
                </a:ext>
              </a:extLst>
            </p:cNvPr>
            <p:cNvSpPr/>
            <p:nvPr/>
          </p:nvSpPr>
          <p:spPr>
            <a:xfrm>
              <a:off x="10404179" y="3505131"/>
              <a:ext cx="154992" cy="1549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Dog Body and Face">
            <a:extLst>
              <a:ext uri="{FF2B5EF4-FFF2-40B4-BE49-F238E27FC236}">
                <a16:creationId xmlns:a16="http://schemas.microsoft.com/office/drawing/2014/main" id="{2739CACD-4542-4546-991D-9F2DC093A522}"/>
              </a:ext>
            </a:extLst>
          </p:cNvPr>
          <p:cNvGrpSpPr/>
          <p:nvPr/>
        </p:nvGrpSpPr>
        <p:grpSpPr>
          <a:xfrm>
            <a:off x="9222625" y="4863631"/>
            <a:ext cx="1665461" cy="1107256"/>
            <a:chOff x="9400270" y="3388715"/>
            <a:chExt cx="1665461" cy="1107256"/>
          </a:xfrm>
        </p:grpSpPr>
        <p:sp>
          <p:nvSpPr>
            <p:cNvPr id="75" name="Freeform: Shape 74">
              <a:extLst>
                <a:ext uri="{FF2B5EF4-FFF2-40B4-BE49-F238E27FC236}">
                  <a16:creationId xmlns:a16="http://schemas.microsoft.com/office/drawing/2014/main" id="{946EA0DF-04CF-43B5-B296-8D15493DD4E5}"/>
                </a:ext>
              </a:extLst>
            </p:cNvPr>
            <p:cNvSpPr/>
            <p:nvPr/>
          </p:nvSpPr>
          <p:spPr>
            <a:xfrm>
              <a:off x="9400270" y="3962417"/>
              <a:ext cx="747115" cy="533554"/>
            </a:xfrm>
            <a:custGeom>
              <a:avLst/>
              <a:gdLst>
                <a:gd name="connsiteX0" fmla="*/ 21800 w 747115"/>
                <a:gd name="connsiteY0" fmla="*/ 462046 h 633352"/>
                <a:gd name="connsiteX1" fmla="*/ 2750 w 747115"/>
                <a:gd name="connsiteY1" fmla="*/ 319171 h 633352"/>
                <a:gd name="connsiteX2" fmla="*/ 59900 w 747115"/>
                <a:gd name="connsiteY2" fmla="*/ 181059 h 633352"/>
                <a:gd name="connsiteX3" fmla="*/ 193250 w 747115"/>
                <a:gd name="connsiteY3" fmla="*/ 71521 h 633352"/>
                <a:gd name="connsiteX4" fmla="*/ 307550 w 747115"/>
                <a:gd name="connsiteY4" fmla="*/ 47709 h 633352"/>
                <a:gd name="connsiteX5" fmla="*/ 445662 w 747115"/>
                <a:gd name="connsiteY5" fmla="*/ 38184 h 633352"/>
                <a:gd name="connsiteX6" fmla="*/ 536150 w 747115"/>
                <a:gd name="connsiteY6" fmla="*/ 9609 h 633352"/>
                <a:gd name="connsiteX7" fmla="*/ 745700 w 747115"/>
                <a:gd name="connsiteY7" fmla="*/ 223921 h 633352"/>
                <a:gd name="connsiteX8" fmla="*/ 421850 w 747115"/>
                <a:gd name="connsiteY8" fmla="*/ 609684 h 633352"/>
                <a:gd name="connsiteX9" fmla="*/ 131337 w 747115"/>
                <a:gd name="connsiteY9" fmla="*/ 576346 h 633352"/>
                <a:gd name="connsiteX10" fmla="*/ 21800 w 747115"/>
                <a:gd name="connsiteY10" fmla="*/ 462046 h 63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115" h="633352">
                  <a:moveTo>
                    <a:pt x="21800" y="462046"/>
                  </a:moveTo>
                  <a:cubicBezTo>
                    <a:pt x="369" y="419183"/>
                    <a:pt x="-3600" y="366002"/>
                    <a:pt x="2750" y="319171"/>
                  </a:cubicBezTo>
                  <a:cubicBezTo>
                    <a:pt x="9100" y="272340"/>
                    <a:pt x="28150" y="222334"/>
                    <a:pt x="59900" y="181059"/>
                  </a:cubicBezTo>
                  <a:cubicBezTo>
                    <a:pt x="91650" y="139784"/>
                    <a:pt x="151975" y="93746"/>
                    <a:pt x="193250" y="71521"/>
                  </a:cubicBezTo>
                  <a:cubicBezTo>
                    <a:pt x="234525" y="49296"/>
                    <a:pt x="265481" y="53265"/>
                    <a:pt x="307550" y="47709"/>
                  </a:cubicBezTo>
                  <a:cubicBezTo>
                    <a:pt x="349619" y="42153"/>
                    <a:pt x="407562" y="44534"/>
                    <a:pt x="445662" y="38184"/>
                  </a:cubicBezTo>
                  <a:cubicBezTo>
                    <a:pt x="483762" y="31834"/>
                    <a:pt x="486144" y="-21347"/>
                    <a:pt x="536150" y="9609"/>
                  </a:cubicBezTo>
                  <a:cubicBezTo>
                    <a:pt x="586156" y="40565"/>
                    <a:pt x="764750" y="123908"/>
                    <a:pt x="745700" y="223921"/>
                  </a:cubicBezTo>
                  <a:cubicBezTo>
                    <a:pt x="726650" y="323933"/>
                    <a:pt x="524244" y="550947"/>
                    <a:pt x="421850" y="609684"/>
                  </a:cubicBezTo>
                  <a:cubicBezTo>
                    <a:pt x="319456" y="668421"/>
                    <a:pt x="199600" y="602540"/>
                    <a:pt x="131337" y="576346"/>
                  </a:cubicBezTo>
                  <a:cubicBezTo>
                    <a:pt x="63075" y="550152"/>
                    <a:pt x="43231" y="504909"/>
                    <a:pt x="21800" y="462046"/>
                  </a:cubicBezTo>
                  <a:close/>
                </a:path>
              </a:pathLst>
            </a:custGeom>
            <a:solidFill>
              <a:srgbClr val="8F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114708AE-118E-41D3-8713-23E4A631F39D}"/>
                </a:ext>
              </a:extLst>
            </p:cNvPr>
            <p:cNvSpPr/>
            <p:nvPr/>
          </p:nvSpPr>
          <p:spPr>
            <a:xfrm>
              <a:off x="10582335" y="3388715"/>
              <a:ext cx="158260" cy="286300"/>
            </a:xfrm>
            <a:prstGeom prst="roundRect">
              <a:avLst>
                <a:gd name="adj" fmla="val 28934"/>
              </a:avLst>
            </a:prstGeom>
            <a:solidFill>
              <a:srgbClr val="919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AE6E95C-79AE-476A-ACD3-E0CBC8CEE2C0}"/>
                </a:ext>
              </a:extLst>
            </p:cNvPr>
            <p:cNvGrpSpPr/>
            <p:nvPr/>
          </p:nvGrpSpPr>
          <p:grpSpPr>
            <a:xfrm>
              <a:off x="9878282" y="3561808"/>
              <a:ext cx="1187449" cy="509083"/>
              <a:chOff x="4333953" y="3373942"/>
              <a:chExt cx="1187449" cy="509083"/>
            </a:xfrm>
          </p:grpSpPr>
          <p:grpSp>
            <p:nvGrpSpPr>
              <p:cNvPr id="55" name="Group 54">
                <a:extLst>
                  <a:ext uri="{FF2B5EF4-FFF2-40B4-BE49-F238E27FC236}">
                    <a16:creationId xmlns:a16="http://schemas.microsoft.com/office/drawing/2014/main" id="{10500262-B409-42DE-927A-E5B77C3861CB}"/>
                  </a:ext>
                </a:extLst>
              </p:cNvPr>
              <p:cNvGrpSpPr/>
              <p:nvPr/>
            </p:nvGrpSpPr>
            <p:grpSpPr>
              <a:xfrm>
                <a:off x="4333953" y="3373942"/>
                <a:ext cx="1187449" cy="509083"/>
                <a:chOff x="2111227" y="3396624"/>
                <a:chExt cx="1127273" cy="486857"/>
              </a:xfrm>
              <a:solidFill>
                <a:srgbClr val="9EAEB2"/>
              </a:solidFill>
            </p:grpSpPr>
            <p:sp>
              <p:nvSpPr>
                <p:cNvPr id="53" name="Rectangle: Rounded Corners 52">
                  <a:extLst>
                    <a:ext uri="{FF2B5EF4-FFF2-40B4-BE49-F238E27FC236}">
                      <a16:creationId xmlns:a16="http://schemas.microsoft.com/office/drawing/2014/main" id="{1BFA7BDB-298A-468F-AE64-1237EB5E2E71}"/>
                    </a:ext>
                  </a:extLst>
                </p:cNvPr>
                <p:cNvSpPr/>
                <p:nvPr/>
              </p:nvSpPr>
              <p:spPr>
                <a:xfrm>
                  <a:off x="2111227" y="3450092"/>
                  <a:ext cx="1127273" cy="43338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A19085B-4613-4C18-933B-E1C90BA1C8EF}"/>
                    </a:ext>
                  </a:extLst>
                </p:cNvPr>
                <p:cNvSpPr/>
                <p:nvPr/>
              </p:nvSpPr>
              <p:spPr>
                <a:xfrm>
                  <a:off x="2111227" y="3396624"/>
                  <a:ext cx="1127273" cy="331451"/>
                </a:xfrm>
                <a:prstGeom prst="roundRect">
                  <a:avLst>
                    <a:gd name="adj" fmla="val 310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Freeform: Shape 55">
                <a:extLst>
                  <a:ext uri="{FF2B5EF4-FFF2-40B4-BE49-F238E27FC236}">
                    <a16:creationId xmlns:a16="http://schemas.microsoft.com/office/drawing/2014/main" id="{7BA8623F-D3D3-4E8A-A113-F7E6B9C113D8}"/>
                  </a:ext>
                </a:extLst>
              </p:cNvPr>
              <p:cNvSpPr/>
              <p:nvPr/>
            </p:nvSpPr>
            <p:spPr>
              <a:xfrm>
                <a:off x="4337232" y="3375968"/>
                <a:ext cx="196126" cy="207085"/>
              </a:xfrm>
              <a:custGeom>
                <a:avLst/>
                <a:gdLst>
                  <a:gd name="connsiteX0" fmla="*/ 7478 w 204361"/>
                  <a:gd name="connsiteY0" fmla="*/ 192906 h 205853"/>
                  <a:gd name="connsiteX1" fmla="*/ 9860 w 204361"/>
                  <a:gd name="connsiteY1" fmla="*/ 54794 h 205853"/>
                  <a:gd name="connsiteX2" fmla="*/ 47960 w 204361"/>
                  <a:gd name="connsiteY2" fmla="*/ 9550 h 205853"/>
                  <a:gd name="connsiteX3" fmla="*/ 193216 w 204361"/>
                  <a:gd name="connsiteY3" fmla="*/ 9550 h 205853"/>
                  <a:gd name="connsiteX4" fmla="*/ 183691 w 204361"/>
                  <a:gd name="connsiteY4" fmla="*/ 111944 h 205853"/>
                  <a:gd name="connsiteX5" fmla="*/ 97966 w 204361"/>
                  <a:gd name="connsiteY5" fmla="*/ 190525 h 205853"/>
                  <a:gd name="connsiteX6" fmla="*/ 7478 w 204361"/>
                  <a:gd name="connsiteY6" fmla="*/ 192906 h 205853"/>
                  <a:gd name="connsiteX0" fmla="*/ 2045 w 198928"/>
                  <a:gd name="connsiteY0" fmla="*/ 201560 h 214507"/>
                  <a:gd name="connsiteX1" fmla="*/ 42527 w 198928"/>
                  <a:gd name="connsiteY1" fmla="*/ 18204 h 214507"/>
                  <a:gd name="connsiteX2" fmla="*/ 187783 w 198928"/>
                  <a:gd name="connsiteY2" fmla="*/ 18204 h 214507"/>
                  <a:gd name="connsiteX3" fmla="*/ 178258 w 198928"/>
                  <a:gd name="connsiteY3" fmla="*/ 120598 h 214507"/>
                  <a:gd name="connsiteX4" fmla="*/ 92533 w 198928"/>
                  <a:gd name="connsiteY4" fmla="*/ 199179 h 214507"/>
                  <a:gd name="connsiteX5" fmla="*/ 2045 w 198928"/>
                  <a:gd name="connsiteY5" fmla="*/ 201560 h 214507"/>
                  <a:gd name="connsiteX0" fmla="*/ 2045 w 198928"/>
                  <a:gd name="connsiteY0" fmla="*/ 193520 h 208683"/>
                  <a:gd name="connsiteX1" fmla="*/ 42527 w 198928"/>
                  <a:gd name="connsiteY1" fmla="*/ 24451 h 208683"/>
                  <a:gd name="connsiteX2" fmla="*/ 187783 w 198928"/>
                  <a:gd name="connsiteY2" fmla="*/ 10164 h 208683"/>
                  <a:gd name="connsiteX3" fmla="*/ 178258 w 198928"/>
                  <a:gd name="connsiteY3" fmla="*/ 112558 h 208683"/>
                  <a:gd name="connsiteX4" fmla="*/ 92533 w 198928"/>
                  <a:gd name="connsiteY4" fmla="*/ 191139 h 208683"/>
                  <a:gd name="connsiteX5" fmla="*/ 2045 w 198928"/>
                  <a:gd name="connsiteY5" fmla="*/ 193520 h 208683"/>
                  <a:gd name="connsiteX0" fmla="*/ 10585 w 207468"/>
                  <a:gd name="connsiteY0" fmla="*/ 193520 h 248634"/>
                  <a:gd name="connsiteX1" fmla="*/ 51067 w 207468"/>
                  <a:gd name="connsiteY1" fmla="*/ 24451 h 248634"/>
                  <a:gd name="connsiteX2" fmla="*/ 196323 w 207468"/>
                  <a:gd name="connsiteY2" fmla="*/ 10164 h 248634"/>
                  <a:gd name="connsiteX3" fmla="*/ 186798 w 207468"/>
                  <a:gd name="connsiteY3" fmla="*/ 112558 h 248634"/>
                  <a:gd name="connsiteX4" fmla="*/ 101073 w 207468"/>
                  <a:gd name="connsiteY4" fmla="*/ 191139 h 248634"/>
                  <a:gd name="connsiteX5" fmla="*/ 10585 w 207468"/>
                  <a:gd name="connsiteY5" fmla="*/ 193520 h 248634"/>
                  <a:gd name="connsiteX0" fmla="*/ 7601 w 204484"/>
                  <a:gd name="connsiteY0" fmla="*/ 193520 h 195646"/>
                  <a:gd name="connsiteX1" fmla="*/ 48083 w 204484"/>
                  <a:gd name="connsiteY1" fmla="*/ 24451 h 195646"/>
                  <a:gd name="connsiteX2" fmla="*/ 193339 w 204484"/>
                  <a:gd name="connsiteY2" fmla="*/ 10164 h 195646"/>
                  <a:gd name="connsiteX3" fmla="*/ 183814 w 204484"/>
                  <a:gd name="connsiteY3" fmla="*/ 112558 h 195646"/>
                  <a:gd name="connsiteX4" fmla="*/ 7601 w 204484"/>
                  <a:gd name="connsiteY4" fmla="*/ 193520 h 195646"/>
                  <a:gd name="connsiteX0" fmla="*/ 11731 w 208614"/>
                  <a:gd name="connsiteY0" fmla="*/ 189827 h 191953"/>
                  <a:gd name="connsiteX1" fmla="*/ 52213 w 208614"/>
                  <a:gd name="connsiteY1" fmla="*/ 20758 h 191953"/>
                  <a:gd name="connsiteX2" fmla="*/ 197469 w 208614"/>
                  <a:gd name="connsiteY2" fmla="*/ 6471 h 191953"/>
                  <a:gd name="connsiteX3" fmla="*/ 187944 w 208614"/>
                  <a:gd name="connsiteY3" fmla="*/ 108865 h 191953"/>
                  <a:gd name="connsiteX4" fmla="*/ 11731 w 208614"/>
                  <a:gd name="connsiteY4" fmla="*/ 189827 h 191953"/>
                  <a:gd name="connsiteX0" fmla="*/ 7309 w 204192"/>
                  <a:gd name="connsiteY0" fmla="*/ 192104 h 194230"/>
                  <a:gd name="connsiteX1" fmla="*/ 47791 w 204192"/>
                  <a:gd name="connsiteY1" fmla="*/ 23035 h 194230"/>
                  <a:gd name="connsiteX2" fmla="*/ 193047 w 204192"/>
                  <a:gd name="connsiteY2" fmla="*/ 8748 h 194230"/>
                  <a:gd name="connsiteX3" fmla="*/ 183522 w 204192"/>
                  <a:gd name="connsiteY3" fmla="*/ 111142 h 194230"/>
                  <a:gd name="connsiteX4" fmla="*/ 7309 w 204192"/>
                  <a:gd name="connsiteY4" fmla="*/ 192104 h 194230"/>
                  <a:gd name="connsiteX0" fmla="*/ 13270 w 210153"/>
                  <a:gd name="connsiteY0" fmla="*/ 192104 h 221180"/>
                  <a:gd name="connsiteX1" fmla="*/ 53752 w 210153"/>
                  <a:gd name="connsiteY1" fmla="*/ 23035 h 221180"/>
                  <a:gd name="connsiteX2" fmla="*/ 199008 w 210153"/>
                  <a:gd name="connsiteY2" fmla="*/ 8748 h 221180"/>
                  <a:gd name="connsiteX3" fmla="*/ 189483 w 210153"/>
                  <a:gd name="connsiteY3" fmla="*/ 111142 h 221180"/>
                  <a:gd name="connsiteX4" fmla="*/ 13270 w 210153"/>
                  <a:gd name="connsiteY4" fmla="*/ 192104 h 221180"/>
                  <a:gd name="connsiteX0" fmla="*/ 13270 w 209430"/>
                  <a:gd name="connsiteY0" fmla="*/ 192104 h 204543"/>
                  <a:gd name="connsiteX1" fmla="*/ 53752 w 209430"/>
                  <a:gd name="connsiteY1" fmla="*/ 23035 h 204543"/>
                  <a:gd name="connsiteX2" fmla="*/ 199008 w 209430"/>
                  <a:gd name="connsiteY2" fmla="*/ 8748 h 204543"/>
                  <a:gd name="connsiteX3" fmla="*/ 189483 w 209430"/>
                  <a:gd name="connsiteY3" fmla="*/ 111142 h 204543"/>
                  <a:gd name="connsiteX4" fmla="*/ 122395 w 209430"/>
                  <a:gd name="connsiteY4" fmla="*/ 182843 h 204543"/>
                  <a:gd name="connsiteX5" fmla="*/ 13270 w 209430"/>
                  <a:gd name="connsiteY5" fmla="*/ 192104 h 204543"/>
                  <a:gd name="connsiteX0" fmla="*/ 2970 w 199130"/>
                  <a:gd name="connsiteY0" fmla="*/ 192104 h 208308"/>
                  <a:gd name="connsiteX1" fmla="*/ 43452 w 199130"/>
                  <a:gd name="connsiteY1" fmla="*/ 23035 h 208308"/>
                  <a:gd name="connsiteX2" fmla="*/ 188708 w 199130"/>
                  <a:gd name="connsiteY2" fmla="*/ 8748 h 208308"/>
                  <a:gd name="connsiteX3" fmla="*/ 179183 w 199130"/>
                  <a:gd name="connsiteY3" fmla="*/ 111142 h 208308"/>
                  <a:gd name="connsiteX4" fmla="*/ 112095 w 199130"/>
                  <a:gd name="connsiteY4" fmla="*/ 192368 h 208308"/>
                  <a:gd name="connsiteX5" fmla="*/ 2970 w 199130"/>
                  <a:gd name="connsiteY5" fmla="*/ 192104 h 208308"/>
                  <a:gd name="connsiteX0" fmla="*/ 6239 w 202399"/>
                  <a:gd name="connsiteY0" fmla="*/ 188970 h 205174"/>
                  <a:gd name="connsiteX1" fmla="*/ 46721 w 202399"/>
                  <a:gd name="connsiteY1" fmla="*/ 19901 h 205174"/>
                  <a:gd name="connsiteX2" fmla="*/ 191977 w 202399"/>
                  <a:gd name="connsiteY2" fmla="*/ 5614 h 205174"/>
                  <a:gd name="connsiteX3" fmla="*/ 182452 w 202399"/>
                  <a:gd name="connsiteY3" fmla="*/ 108008 h 205174"/>
                  <a:gd name="connsiteX4" fmla="*/ 115364 w 202399"/>
                  <a:gd name="connsiteY4" fmla="*/ 189234 h 205174"/>
                  <a:gd name="connsiteX5" fmla="*/ 6239 w 202399"/>
                  <a:gd name="connsiteY5" fmla="*/ 188970 h 205174"/>
                  <a:gd name="connsiteX0" fmla="*/ 6239 w 198166"/>
                  <a:gd name="connsiteY0" fmla="*/ 195222 h 211426"/>
                  <a:gd name="connsiteX1" fmla="*/ 46721 w 198166"/>
                  <a:gd name="connsiteY1" fmla="*/ 26153 h 211426"/>
                  <a:gd name="connsiteX2" fmla="*/ 191977 w 198166"/>
                  <a:gd name="connsiteY2" fmla="*/ 11866 h 211426"/>
                  <a:gd name="connsiteX3" fmla="*/ 182452 w 198166"/>
                  <a:gd name="connsiteY3" fmla="*/ 114260 h 211426"/>
                  <a:gd name="connsiteX4" fmla="*/ 115364 w 198166"/>
                  <a:gd name="connsiteY4" fmla="*/ 195486 h 211426"/>
                  <a:gd name="connsiteX5" fmla="*/ 6239 w 198166"/>
                  <a:gd name="connsiteY5" fmla="*/ 195222 h 211426"/>
                  <a:gd name="connsiteX0" fmla="*/ 3384 w 195311"/>
                  <a:gd name="connsiteY0" fmla="*/ 197779 h 213983"/>
                  <a:gd name="connsiteX1" fmla="*/ 43866 w 195311"/>
                  <a:gd name="connsiteY1" fmla="*/ 28710 h 213983"/>
                  <a:gd name="connsiteX2" fmla="*/ 189122 w 195311"/>
                  <a:gd name="connsiteY2" fmla="*/ 14423 h 213983"/>
                  <a:gd name="connsiteX3" fmla="*/ 179597 w 195311"/>
                  <a:gd name="connsiteY3" fmla="*/ 116817 h 213983"/>
                  <a:gd name="connsiteX4" fmla="*/ 112509 w 195311"/>
                  <a:gd name="connsiteY4" fmla="*/ 198043 h 213983"/>
                  <a:gd name="connsiteX5" fmla="*/ 3384 w 195311"/>
                  <a:gd name="connsiteY5" fmla="*/ 197779 h 213983"/>
                  <a:gd name="connsiteX0" fmla="*/ 3384 w 195311"/>
                  <a:gd name="connsiteY0" fmla="*/ 192514 h 208718"/>
                  <a:gd name="connsiteX1" fmla="*/ 43866 w 195311"/>
                  <a:gd name="connsiteY1" fmla="*/ 23445 h 208718"/>
                  <a:gd name="connsiteX2" fmla="*/ 189122 w 195311"/>
                  <a:gd name="connsiteY2" fmla="*/ 9158 h 208718"/>
                  <a:gd name="connsiteX3" fmla="*/ 179597 w 195311"/>
                  <a:gd name="connsiteY3" fmla="*/ 111552 h 208718"/>
                  <a:gd name="connsiteX4" fmla="*/ 112509 w 195311"/>
                  <a:gd name="connsiteY4" fmla="*/ 192778 h 208718"/>
                  <a:gd name="connsiteX5" fmla="*/ 3384 w 195311"/>
                  <a:gd name="connsiteY5" fmla="*/ 192514 h 208718"/>
                  <a:gd name="connsiteX0" fmla="*/ 6762 w 198689"/>
                  <a:gd name="connsiteY0" fmla="*/ 189621 h 205825"/>
                  <a:gd name="connsiteX1" fmla="*/ 47244 w 198689"/>
                  <a:gd name="connsiteY1" fmla="*/ 20552 h 205825"/>
                  <a:gd name="connsiteX2" fmla="*/ 192500 w 198689"/>
                  <a:gd name="connsiteY2" fmla="*/ 6265 h 205825"/>
                  <a:gd name="connsiteX3" fmla="*/ 182975 w 198689"/>
                  <a:gd name="connsiteY3" fmla="*/ 108659 h 205825"/>
                  <a:gd name="connsiteX4" fmla="*/ 115887 w 198689"/>
                  <a:gd name="connsiteY4" fmla="*/ 189885 h 205825"/>
                  <a:gd name="connsiteX5" fmla="*/ 6762 w 198689"/>
                  <a:gd name="connsiteY5" fmla="*/ 189621 h 205825"/>
                  <a:gd name="connsiteX0" fmla="*/ 4199 w 196126"/>
                  <a:gd name="connsiteY0" fmla="*/ 190881 h 207085"/>
                  <a:gd name="connsiteX1" fmla="*/ 44681 w 196126"/>
                  <a:gd name="connsiteY1" fmla="*/ 21812 h 207085"/>
                  <a:gd name="connsiteX2" fmla="*/ 189937 w 196126"/>
                  <a:gd name="connsiteY2" fmla="*/ 7525 h 207085"/>
                  <a:gd name="connsiteX3" fmla="*/ 180412 w 196126"/>
                  <a:gd name="connsiteY3" fmla="*/ 109919 h 207085"/>
                  <a:gd name="connsiteX4" fmla="*/ 113324 w 196126"/>
                  <a:gd name="connsiteY4" fmla="*/ 191145 h 207085"/>
                  <a:gd name="connsiteX5" fmla="*/ 4199 w 196126"/>
                  <a:gd name="connsiteY5" fmla="*/ 190881 h 2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26" h="207085">
                    <a:moveTo>
                      <a:pt x="4199" y="190881"/>
                    </a:moveTo>
                    <a:cubicBezTo>
                      <a:pt x="-7241" y="162659"/>
                      <a:pt x="4199" y="38084"/>
                      <a:pt x="44681" y="21812"/>
                    </a:cubicBezTo>
                    <a:cubicBezTo>
                      <a:pt x="85163" y="5540"/>
                      <a:pt x="176840" y="-9540"/>
                      <a:pt x="189937" y="7525"/>
                    </a:cubicBezTo>
                    <a:cubicBezTo>
                      <a:pt x="203034" y="24590"/>
                      <a:pt x="193181" y="80903"/>
                      <a:pt x="180412" y="109919"/>
                    </a:cubicBezTo>
                    <a:cubicBezTo>
                      <a:pt x="167643" y="138935"/>
                      <a:pt x="142693" y="177651"/>
                      <a:pt x="113324" y="191145"/>
                    </a:cubicBezTo>
                    <a:cubicBezTo>
                      <a:pt x="83955" y="204639"/>
                      <a:pt x="15639" y="219103"/>
                      <a:pt x="4199" y="190881"/>
                    </a:cubicBezTo>
                    <a:close/>
                  </a:path>
                </a:pathLst>
              </a:custGeom>
              <a:solidFill>
                <a:srgbClr val="4E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836FE1A-8D9E-44B3-B39A-CBEDFD8B5299}"/>
                </a:ext>
              </a:extLst>
            </p:cNvPr>
            <p:cNvSpPr/>
            <p:nvPr/>
          </p:nvSpPr>
          <p:spPr>
            <a:xfrm>
              <a:off x="10657203" y="3388715"/>
              <a:ext cx="365067" cy="662466"/>
            </a:xfrm>
            <a:custGeom>
              <a:avLst/>
              <a:gdLst>
                <a:gd name="connsiteX0" fmla="*/ 22349 w 365067"/>
                <a:gd name="connsiteY0" fmla="*/ 13088 h 662466"/>
                <a:gd name="connsiteX1" fmla="*/ 333499 w 365067"/>
                <a:gd name="connsiteY1" fmla="*/ 197238 h 662466"/>
                <a:gd name="connsiteX2" fmla="*/ 339849 w 365067"/>
                <a:gd name="connsiteY2" fmla="*/ 292488 h 662466"/>
                <a:gd name="connsiteX3" fmla="*/ 203324 w 365067"/>
                <a:gd name="connsiteY3" fmla="*/ 622688 h 662466"/>
                <a:gd name="connsiteX4" fmla="*/ 123949 w 365067"/>
                <a:gd name="connsiteY4" fmla="*/ 657613 h 662466"/>
                <a:gd name="connsiteX5" fmla="*/ 57274 w 365067"/>
                <a:gd name="connsiteY5" fmla="*/ 632213 h 662466"/>
                <a:gd name="connsiteX6" fmla="*/ 28699 w 365067"/>
                <a:gd name="connsiteY6" fmla="*/ 594113 h 662466"/>
                <a:gd name="connsiteX7" fmla="*/ 22349 w 365067"/>
                <a:gd name="connsiteY7" fmla="*/ 13088 h 66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067" h="662466">
                  <a:moveTo>
                    <a:pt x="22349" y="13088"/>
                  </a:moveTo>
                  <a:cubicBezTo>
                    <a:pt x="73149" y="-53058"/>
                    <a:pt x="280582" y="150671"/>
                    <a:pt x="333499" y="197238"/>
                  </a:cubicBezTo>
                  <a:cubicBezTo>
                    <a:pt x="386416" y="243805"/>
                    <a:pt x="361545" y="221580"/>
                    <a:pt x="339849" y="292488"/>
                  </a:cubicBezTo>
                  <a:cubicBezTo>
                    <a:pt x="318153" y="363396"/>
                    <a:pt x="239307" y="561834"/>
                    <a:pt x="203324" y="622688"/>
                  </a:cubicBezTo>
                  <a:cubicBezTo>
                    <a:pt x="167341" y="683542"/>
                    <a:pt x="148291" y="656026"/>
                    <a:pt x="123949" y="657613"/>
                  </a:cubicBezTo>
                  <a:cubicBezTo>
                    <a:pt x="99607" y="659201"/>
                    <a:pt x="73149" y="642796"/>
                    <a:pt x="57274" y="632213"/>
                  </a:cubicBezTo>
                  <a:cubicBezTo>
                    <a:pt x="41399" y="621630"/>
                    <a:pt x="35049" y="697301"/>
                    <a:pt x="28699" y="594113"/>
                  </a:cubicBezTo>
                  <a:cubicBezTo>
                    <a:pt x="22349" y="490926"/>
                    <a:pt x="-28451" y="79234"/>
                    <a:pt x="22349" y="13088"/>
                  </a:cubicBezTo>
                  <a:close/>
                </a:path>
              </a:pathLst>
            </a:custGeom>
            <a:solidFill>
              <a:srgbClr val="BEC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Dog Left Eye-lash">
            <a:extLst>
              <a:ext uri="{FF2B5EF4-FFF2-40B4-BE49-F238E27FC236}">
                <a16:creationId xmlns:a16="http://schemas.microsoft.com/office/drawing/2014/main" id="{DC4F8FD9-E662-40A5-95C3-7226AB057F2A}"/>
              </a:ext>
            </a:extLst>
          </p:cNvPr>
          <p:cNvGrpSpPr/>
          <p:nvPr/>
        </p:nvGrpSpPr>
        <p:grpSpPr>
          <a:xfrm>
            <a:off x="10104796" y="4902164"/>
            <a:ext cx="475467" cy="291159"/>
            <a:chOff x="10414019" y="3425325"/>
            <a:chExt cx="475467" cy="291159"/>
          </a:xfrm>
        </p:grpSpPr>
        <p:sp>
          <p:nvSpPr>
            <p:cNvPr id="103" name="Freeform: Shape 102">
              <a:extLst>
                <a:ext uri="{FF2B5EF4-FFF2-40B4-BE49-F238E27FC236}">
                  <a16:creationId xmlns:a16="http://schemas.microsoft.com/office/drawing/2014/main" id="{3656F9ED-A925-4CE5-82C7-F34FF0BA2E80}"/>
                </a:ext>
              </a:extLst>
            </p:cNvPr>
            <p:cNvSpPr/>
            <p:nvPr/>
          </p:nvSpPr>
          <p:spPr>
            <a:xfrm>
              <a:off x="10414019" y="3425325"/>
              <a:ext cx="230682" cy="146953"/>
            </a:xfrm>
            <a:custGeom>
              <a:avLst/>
              <a:gdLst>
                <a:gd name="connsiteX0" fmla="*/ 87532 w 230682"/>
                <a:gd name="connsiteY0" fmla="*/ 0 h 146953"/>
                <a:gd name="connsiteX1" fmla="*/ 230682 w 230682"/>
                <a:gd name="connsiteY1" fmla="*/ 143150 h 146953"/>
                <a:gd name="connsiteX2" fmla="*/ 229914 w 230682"/>
                <a:gd name="connsiteY2" fmla="*/ 146953 h 146953"/>
                <a:gd name="connsiteX3" fmla="*/ 0 w 230682"/>
                <a:gd name="connsiteY3" fmla="*/ 32697 h 146953"/>
                <a:gd name="connsiteX4" fmla="*/ 31812 w 230682"/>
                <a:gd name="connsiteY4" fmla="*/ 11250 h 146953"/>
                <a:gd name="connsiteX5" fmla="*/ 87532 w 230682"/>
                <a:gd name="connsiteY5" fmla="*/ 0 h 14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682" h="146953">
                  <a:moveTo>
                    <a:pt x="87532" y="0"/>
                  </a:moveTo>
                  <a:cubicBezTo>
                    <a:pt x="166592" y="0"/>
                    <a:pt x="230682" y="64090"/>
                    <a:pt x="230682" y="143150"/>
                  </a:cubicBezTo>
                  <a:lnTo>
                    <a:pt x="229914" y="146953"/>
                  </a:lnTo>
                  <a:lnTo>
                    <a:pt x="0" y="32697"/>
                  </a:lnTo>
                  <a:lnTo>
                    <a:pt x="31812" y="11250"/>
                  </a:lnTo>
                  <a:cubicBezTo>
                    <a:pt x="48938" y="4006"/>
                    <a:pt x="67767" y="0"/>
                    <a:pt x="87532" y="0"/>
                  </a:cubicBezTo>
                  <a:close/>
                </a:path>
              </a:pathLst>
            </a:custGeom>
            <a:solidFill>
              <a:srgbClr val="9EA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nchor Point">
              <a:extLst>
                <a:ext uri="{FF2B5EF4-FFF2-40B4-BE49-F238E27FC236}">
                  <a16:creationId xmlns:a16="http://schemas.microsoft.com/office/drawing/2014/main" id="{7BC46F81-6F03-4ADA-9506-EC6B5A6755F3}"/>
                </a:ext>
              </a:extLst>
            </p:cNvPr>
            <p:cNvSpPr/>
            <p:nvPr/>
          </p:nvSpPr>
          <p:spPr>
            <a:xfrm flipH="1">
              <a:off x="10825194" y="3652192"/>
              <a:ext cx="64292" cy="642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Dog Right Eye White Part">
            <a:extLst>
              <a:ext uri="{FF2B5EF4-FFF2-40B4-BE49-F238E27FC236}">
                <a16:creationId xmlns:a16="http://schemas.microsoft.com/office/drawing/2014/main" id="{1A9F8475-2AEF-47CA-A9C9-33167D9D1862}"/>
              </a:ext>
            </a:extLst>
          </p:cNvPr>
          <p:cNvSpPr/>
          <p:nvPr/>
        </p:nvSpPr>
        <p:spPr>
          <a:xfrm>
            <a:off x="10178179" y="4904044"/>
            <a:ext cx="286300" cy="286300"/>
          </a:xfrm>
          <a:prstGeom prst="ellipse">
            <a:avLst/>
          </a:prstGeom>
          <a:solidFill>
            <a:srgbClr val="FB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ofa Parts (2)">
            <a:extLst>
              <a:ext uri="{FF2B5EF4-FFF2-40B4-BE49-F238E27FC236}">
                <a16:creationId xmlns:a16="http://schemas.microsoft.com/office/drawing/2014/main" id="{A399C329-ECAD-4FB1-B560-738A7B894EB4}"/>
              </a:ext>
            </a:extLst>
          </p:cNvPr>
          <p:cNvSpPr/>
          <p:nvPr/>
        </p:nvSpPr>
        <p:spPr>
          <a:xfrm>
            <a:off x="8025285" y="5850066"/>
            <a:ext cx="2289810" cy="889000"/>
          </a:xfrm>
          <a:prstGeom prst="parallelogram">
            <a:avLst/>
          </a:prstGeom>
          <a:solidFill>
            <a:srgbClr val="A64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Sofa Parts">
            <a:extLst>
              <a:ext uri="{FF2B5EF4-FFF2-40B4-BE49-F238E27FC236}">
                <a16:creationId xmlns:a16="http://schemas.microsoft.com/office/drawing/2014/main" id="{F7300DF6-4D18-4B3E-B16C-66AF9FBC16DD}"/>
              </a:ext>
            </a:extLst>
          </p:cNvPr>
          <p:cNvSpPr/>
          <p:nvPr/>
        </p:nvSpPr>
        <p:spPr>
          <a:xfrm>
            <a:off x="9343545" y="5542726"/>
            <a:ext cx="1074420" cy="830580"/>
          </a:xfrm>
          <a:prstGeom prst="roundRect">
            <a:avLst>
              <a:gd name="adj" fmla="val 50000"/>
            </a:avLst>
          </a:prstGeom>
          <a:solidFill>
            <a:srgbClr val="A64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85" name="Girl Right Leg">
            <a:extLst>
              <a:ext uri="{FF2B5EF4-FFF2-40B4-BE49-F238E27FC236}">
                <a16:creationId xmlns:a16="http://schemas.microsoft.com/office/drawing/2014/main" id="{7F7A4390-62E8-4675-9988-7C56CD43F830}"/>
              </a:ext>
            </a:extLst>
          </p:cNvPr>
          <p:cNvGrpSpPr/>
          <p:nvPr/>
        </p:nvGrpSpPr>
        <p:grpSpPr>
          <a:xfrm rot="-2400000">
            <a:off x="8869450" y="3997210"/>
            <a:ext cx="1926961" cy="436865"/>
            <a:chOff x="8784402" y="2500091"/>
            <a:chExt cx="1926961" cy="436865"/>
          </a:xfrm>
          <a:solidFill>
            <a:srgbClr val="EFB68E"/>
          </a:solidFill>
        </p:grpSpPr>
        <p:sp>
          <p:nvSpPr>
            <p:cNvPr id="86" name="Freeform: Shape 85">
              <a:extLst>
                <a:ext uri="{FF2B5EF4-FFF2-40B4-BE49-F238E27FC236}">
                  <a16:creationId xmlns:a16="http://schemas.microsoft.com/office/drawing/2014/main" id="{D285992D-8750-4578-B093-F1A88F893C26}"/>
                </a:ext>
              </a:extLst>
            </p:cNvPr>
            <p:cNvSpPr/>
            <p:nvPr/>
          </p:nvSpPr>
          <p:spPr>
            <a:xfrm>
              <a:off x="9689013" y="2500091"/>
              <a:ext cx="1022350" cy="436865"/>
            </a:xfrm>
            <a:custGeom>
              <a:avLst/>
              <a:gdLst>
                <a:gd name="connsiteX0" fmla="*/ 1022350 w 1022350"/>
                <a:gd name="connsiteY0" fmla="*/ 0 h 436865"/>
                <a:gd name="connsiteX1" fmla="*/ 1022350 w 1022350"/>
                <a:gd name="connsiteY1" fmla="*/ 281331 h 436865"/>
                <a:gd name="connsiteX2" fmla="*/ 1022350 w 1022350"/>
                <a:gd name="connsiteY2" fmla="*/ 335143 h 436865"/>
                <a:gd name="connsiteX3" fmla="*/ 1022350 w 1022350"/>
                <a:gd name="connsiteY3" fmla="*/ 428785 h 436865"/>
                <a:gd name="connsiteX4" fmla="*/ 960351 w 1022350"/>
                <a:gd name="connsiteY4" fmla="*/ 428785 h 436865"/>
                <a:gd name="connsiteX5" fmla="*/ 960223 w 1022350"/>
                <a:gd name="connsiteY5" fmla="*/ 428871 h 436865"/>
                <a:gd name="connsiteX6" fmla="*/ 920628 w 1022350"/>
                <a:gd name="connsiteY6" fmla="*/ 436865 h 436865"/>
                <a:gd name="connsiteX7" fmla="*/ 101722 w 1022350"/>
                <a:gd name="connsiteY7" fmla="*/ 436865 h 436865"/>
                <a:gd name="connsiteX8" fmla="*/ 0 w 1022350"/>
                <a:gd name="connsiteY8" fmla="*/ 335143 h 436865"/>
                <a:gd name="connsiteX9" fmla="*/ 0 w 1022350"/>
                <a:gd name="connsiteY9" fmla="*/ 281331 h 436865"/>
                <a:gd name="connsiteX10" fmla="*/ 101722 w 1022350"/>
                <a:gd name="connsiteY10" fmla="*/ 179609 h 436865"/>
                <a:gd name="connsiteX11" fmla="*/ 878893 w 1022350"/>
                <a:gd name="connsiteY11" fmla="*/ 179609 h 43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350" h="436865">
                  <a:moveTo>
                    <a:pt x="1022350" y="0"/>
                  </a:moveTo>
                  <a:lnTo>
                    <a:pt x="1022350" y="281331"/>
                  </a:lnTo>
                  <a:lnTo>
                    <a:pt x="1022350" y="335143"/>
                  </a:lnTo>
                  <a:lnTo>
                    <a:pt x="1022350" y="428785"/>
                  </a:lnTo>
                  <a:lnTo>
                    <a:pt x="960351" y="428785"/>
                  </a:lnTo>
                  <a:lnTo>
                    <a:pt x="960223" y="428871"/>
                  </a:lnTo>
                  <a:cubicBezTo>
                    <a:pt x="948053" y="434019"/>
                    <a:pt x="934673" y="436865"/>
                    <a:pt x="920628" y="436865"/>
                  </a:cubicBezTo>
                  <a:lnTo>
                    <a:pt x="101722" y="436865"/>
                  </a:lnTo>
                  <a:cubicBezTo>
                    <a:pt x="45542" y="436865"/>
                    <a:pt x="0" y="391323"/>
                    <a:pt x="0" y="335143"/>
                  </a:cubicBezTo>
                  <a:lnTo>
                    <a:pt x="0" y="281331"/>
                  </a:lnTo>
                  <a:cubicBezTo>
                    <a:pt x="0" y="225151"/>
                    <a:pt x="45542" y="179609"/>
                    <a:pt x="101722" y="179609"/>
                  </a:cubicBezTo>
                  <a:lnTo>
                    <a:pt x="878893" y="17960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nchor Point">
              <a:extLst>
                <a:ext uri="{FF2B5EF4-FFF2-40B4-BE49-F238E27FC236}">
                  <a16:creationId xmlns:a16="http://schemas.microsoft.com/office/drawing/2014/main" id="{69A8B063-31B9-4F16-827D-17E4CF22DE10}"/>
                </a:ext>
              </a:extLst>
            </p:cNvPr>
            <p:cNvSpPr/>
            <p:nvPr/>
          </p:nvSpPr>
          <p:spPr>
            <a:xfrm>
              <a:off x="8784402" y="2802989"/>
              <a:ext cx="102536" cy="1025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irl Face and Hair">
            <a:extLst>
              <a:ext uri="{FF2B5EF4-FFF2-40B4-BE49-F238E27FC236}">
                <a16:creationId xmlns:a16="http://schemas.microsoft.com/office/drawing/2014/main" id="{A4DAFD78-2EAA-41F7-98C7-5ECD78398238}"/>
              </a:ext>
            </a:extLst>
          </p:cNvPr>
          <p:cNvGrpSpPr/>
          <p:nvPr/>
        </p:nvGrpSpPr>
        <p:grpSpPr>
          <a:xfrm>
            <a:off x="8074041" y="5710408"/>
            <a:ext cx="2051231" cy="1045168"/>
            <a:chOff x="1399130" y="5004795"/>
            <a:chExt cx="2051231" cy="1045168"/>
          </a:xfrm>
        </p:grpSpPr>
        <p:grpSp>
          <p:nvGrpSpPr>
            <p:cNvPr id="29" name="Group 28">
              <a:extLst>
                <a:ext uri="{FF2B5EF4-FFF2-40B4-BE49-F238E27FC236}">
                  <a16:creationId xmlns:a16="http://schemas.microsoft.com/office/drawing/2014/main" id="{99EC3D42-24D5-4C02-97FF-1194FF296DFA}"/>
                </a:ext>
              </a:extLst>
            </p:cNvPr>
            <p:cNvGrpSpPr/>
            <p:nvPr/>
          </p:nvGrpSpPr>
          <p:grpSpPr>
            <a:xfrm>
              <a:off x="1399130" y="5368924"/>
              <a:ext cx="2051231" cy="681039"/>
              <a:chOff x="757237" y="4524374"/>
              <a:chExt cx="2051231" cy="681039"/>
            </a:xfrm>
          </p:grpSpPr>
          <p:sp>
            <p:nvSpPr>
              <p:cNvPr id="24" name="Rectangle: Rounded Corners 23">
                <a:extLst>
                  <a:ext uri="{FF2B5EF4-FFF2-40B4-BE49-F238E27FC236}">
                    <a16:creationId xmlns:a16="http://schemas.microsoft.com/office/drawing/2014/main" id="{07425E1E-4BF1-41CC-A69E-494BE24B3048}"/>
                  </a:ext>
                </a:extLst>
              </p:cNvPr>
              <p:cNvSpPr/>
              <p:nvPr/>
            </p:nvSpPr>
            <p:spPr>
              <a:xfrm>
                <a:off x="757237" y="4524375"/>
                <a:ext cx="1681163" cy="681038"/>
              </a:xfrm>
              <a:prstGeom prst="roundRect">
                <a:avLst>
                  <a:gd name="adj" fmla="val 50000"/>
                </a:avLst>
              </a:prstGeom>
              <a:solidFill>
                <a:srgbClr val="EFB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DEF9CDE-AD3C-4252-AF4E-3C7E5B779B5C}"/>
                  </a:ext>
                </a:extLst>
              </p:cNvPr>
              <p:cNvSpPr/>
              <p:nvPr/>
            </p:nvSpPr>
            <p:spPr>
              <a:xfrm>
                <a:off x="1640823" y="4524374"/>
                <a:ext cx="1167645" cy="681038"/>
              </a:xfrm>
              <a:custGeom>
                <a:avLst/>
                <a:gdLst>
                  <a:gd name="connsiteX0" fmla="*/ 583822 w 1167645"/>
                  <a:gd name="connsiteY0" fmla="*/ 0 h 681038"/>
                  <a:gd name="connsiteX1" fmla="*/ 1157164 w 1167645"/>
                  <a:gd name="connsiteY1" fmla="*/ 557095 h 681038"/>
                  <a:gd name="connsiteX2" fmla="*/ 1167645 w 1167645"/>
                  <a:gd name="connsiteY2" fmla="*/ 681038 h 681038"/>
                  <a:gd name="connsiteX3" fmla="*/ 0 w 1167645"/>
                  <a:gd name="connsiteY3" fmla="*/ 681038 h 681038"/>
                  <a:gd name="connsiteX4" fmla="*/ 10480 w 1167645"/>
                  <a:gd name="connsiteY4" fmla="*/ 557095 h 681038"/>
                  <a:gd name="connsiteX5" fmla="*/ 583822 w 1167645"/>
                  <a:gd name="connsiteY5" fmla="*/ 0 h 6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7645" h="681038">
                    <a:moveTo>
                      <a:pt x="583822" y="0"/>
                    </a:moveTo>
                    <a:cubicBezTo>
                      <a:pt x="866635" y="0"/>
                      <a:pt x="1102594" y="239162"/>
                      <a:pt x="1157164" y="557095"/>
                    </a:cubicBezTo>
                    <a:lnTo>
                      <a:pt x="1167645" y="681038"/>
                    </a:lnTo>
                    <a:lnTo>
                      <a:pt x="0" y="681038"/>
                    </a:lnTo>
                    <a:lnTo>
                      <a:pt x="10480" y="557095"/>
                    </a:lnTo>
                    <a:cubicBezTo>
                      <a:pt x="65051" y="239162"/>
                      <a:pt x="301009" y="0"/>
                      <a:pt x="583822" y="0"/>
                    </a:cubicBezTo>
                    <a:close/>
                  </a:path>
                </a:pathLst>
              </a:custGeom>
              <a:solidFill>
                <a:srgbClr val="EFB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665C7CB3-ED54-421A-8F67-6A9F1361E33F}"/>
                </a:ext>
              </a:extLst>
            </p:cNvPr>
            <p:cNvGrpSpPr/>
            <p:nvPr/>
          </p:nvGrpSpPr>
          <p:grpSpPr>
            <a:xfrm flipV="1">
              <a:off x="1410669" y="5004795"/>
              <a:ext cx="945954" cy="898941"/>
              <a:chOff x="2593175" y="2550104"/>
              <a:chExt cx="945954" cy="898941"/>
            </a:xfrm>
          </p:grpSpPr>
          <p:sp>
            <p:nvSpPr>
              <p:cNvPr id="30" name="Freeform: Shape 29">
                <a:extLst>
                  <a:ext uri="{FF2B5EF4-FFF2-40B4-BE49-F238E27FC236}">
                    <a16:creationId xmlns:a16="http://schemas.microsoft.com/office/drawing/2014/main" id="{BAE4FB71-DADB-4ECE-994A-BCB0204EC9E1}"/>
                  </a:ext>
                </a:extLst>
              </p:cNvPr>
              <p:cNvSpPr/>
              <p:nvPr/>
            </p:nvSpPr>
            <p:spPr>
              <a:xfrm>
                <a:off x="2593175" y="2550104"/>
                <a:ext cx="945954" cy="898941"/>
              </a:xfrm>
              <a:custGeom>
                <a:avLst/>
                <a:gdLst>
                  <a:gd name="connsiteX0" fmla="*/ 176370 w 945954"/>
                  <a:gd name="connsiteY0" fmla="*/ 7359 h 898941"/>
                  <a:gd name="connsiteX1" fmla="*/ 85882 w 945954"/>
                  <a:gd name="connsiteY1" fmla="*/ 93084 h 898941"/>
                  <a:gd name="connsiteX2" fmla="*/ 157 w 945954"/>
                  <a:gd name="connsiteY2" fmla="*/ 312159 h 898941"/>
                  <a:gd name="connsiteX3" fmla="*/ 71595 w 945954"/>
                  <a:gd name="connsiteY3" fmla="*/ 574096 h 898941"/>
                  <a:gd name="connsiteX4" fmla="*/ 295432 w 945954"/>
                  <a:gd name="connsiteY4" fmla="*/ 764596 h 898941"/>
                  <a:gd name="connsiteX5" fmla="*/ 604995 w 945954"/>
                  <a:gd name="connsiteY5" fmla="*/ 759834 h 898941"/>
                  <a:gd name="connsiteX6" fmla="*/ 738345 w 945954"/>
                  <a:gd name="connsiteY6" fmla="*/ 888421 h 898941"/>
                  <a:gd name="connsiteX7" fmla="*/ 871695 w 945954"/>
                  <a:gd name="connsiteY7" fmla="*/ 878896 h 898941"/>
                  <a:gd name="connsiteX8" fmla="*/ 900270 w 945954"/>
                  <a:gd name="connsiteY8" fmla="*/ 778884 h 898941"/>
                  <a:gd name="connsiteX9" fmla="*/ 795495 w 945954"/>
                  <a:gd name="connsiteY9" fmla="*/ 636009 h 898941"/>
                  <a:gd name="connsiteX10" fmla="*/ 895507 w 945954"/>
                  <a:gd name="connsiteY10" fmla="*/ 455034 h 898941"/>
                  <a:gd name="connsiteX11" fmla="*/ 866932 w 945954"/>
                  <a:gd name="connsiteY11" fmla="*/ 378834 h 898941"/>
                  <a:gd name="connsiteX12" fmla="*/ 943132 w 945954"/>
                  <a:gd name="connsiteY12" fmla="*/ 302634 h 898941"/>
                  <a:gd name="connsiteX13" fmla="*/ 924082 w 945954"/>
                  <a:gd name="connsiteY13" fmla="*/ 216909 h 898941"/>
                  <a:gd name="connsiteX14" fmla="*/ 871695 w 945954"/>
                  <a:gd name="connsiteY14" fmla="*/ 188334 h 898941"/>
                  <a:gd name="connsiteX15" fmla="*/ 771682 w 945954"/>
                  <a:gd name="connsiteY15" fmla="*/ 231196 h 898941"/>
                  <a:gd name="connsiteX16" fmla="*/ 728820 w 945954"/>
                  <a:gd name="connsiteY16" fmla="*/ 74034 h 898941"/>
                  <a:gd name="connsiteX17" fmla="*/ 624045 w 945954"/>
                  <a:gd name="connsiteY17" fmla="*/ 12121 h 898941"/>
                  <a:gd name="connsiteX18" fmla="*/ 176370 w 945954"/>
                  <a:gd name="connsiteY18" fmla="*/ 7359 h 89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5954" h="898941">
                    <a:moveTo>
                      <a:pt x="176370" y="7359"/>
                    </a:moveTo>
                    <a:cubicBezTo>
                      <a:pt x="86676" y="20853"/>
                      <a:pt x="115251" y="42284"/>
                      <a:pt x="85882" y="93084"/>
                    </a:cubicBezTo>
                    <a:cubicBezTo>
                      <a:pt x="56513" y="143884"/>
                      <a:pt x="2538" y="231990"/>
                      <a:pt x="157" y="312159"/>
                    </a:cubicBezTo>
                    <a:cubicBezTo>
                      <a:pt x="-2224" y="392328"/>
                      <a:pt x="22383" y="498690"/>
                      <a:pt x="71595" y="574096"/>
                    </a:cubicBezTo>
                    <a:cubicBezTo>
                      <a:pt x="120807" y="649502"/>
                      <a:pt x="206532" y="733640"/>
                      <a:pt x="295432" y="764596"/>
                    </a:cubicBezTo>
                    <a:cubicBezTo>
                      <a:pt x="384332" y="795552"/>
                      <a:pt x="531176" y="739197"/>
                      <a:pt x="604995" y="759834"/>
                    </a:cubicBezTo>
                    <a:cubicBezTo>
                      <a:pt x="678814" y="780472"/>
                      <a:pt x="693895" y="868577"/>
                      <a:pt x="738345" y="888421"/>
                    </a:cubicBezTo>
                    <a:cubicBezTo>
                      <a:pt x="782795" y="908265"/>
                      <a:pt x="844708" y="897152"/>
                      <a:pt x="871695" y="878896"/>
                    </a:cubicBezTo>
                    <a:cubicBezTo>
                      <a:pt x="898682" y="860640"/>
                      <a:pt x="912970" y="819365"/>
                      <a:pt x="900270" y="778884"/>
                    </a:cubicBezTo>
                    <a:cubicBezTo>
                      <a:pt x="887570" y="738403"/>
                      <a:pt x="796289" y="689984"/>
                      <a:pt x="795495" y="636009"/>
                    </a:cubicBezTo>
                    <a:cubicBezTo>
                      <a:pt x="794701" y="582034"/>
                      <a:pt x="883601" y="497896"/>
                      <a:pt x="895507" y="455034"/>
                    </a:cubicBezTo>
                    <a:cubicBezTo>
                      <a:pt x="907413" y="412172"/>
                      <a:pt x="858995" y="404234"/>
                      <a:pt x="866932" y="378834"/>
                    </a:cubicBezTo>
                    <a:cubicBezTo>
                      <a:pt x="874869" y="353434"/>
                      <a:pt x="933607" y="329621"/>
                      <a:pt x="943132" y="302634"/>
                    </a:cubicBezTo>
                    <a:cubicBezTo>
                      <a:pt x="952657" y="275647"/>
                      <a:pt x="935988" y="235959"/>
                      <a:pt x="924082" y="216909"/>
                    </a:cubicBezTo>
                    <a:cubicBezTo>
                      <a:pt x="912176" y="197859"/>
                      <a:pt x="897095" y="185953"/>
                      <a:pt x="871695" y="188334"/>
                    </a:cubicBezTo>
                    <a:cubicBezTo>
                      <a:pt x="846295" y="190715"/>
                      <a:pt x="795494" y="250246"/>
                      <a:pt x="771682" y="231196"/>
                    </a:cubicBezTo>
                    <a:cubicBezTo>
                      <a:pt x="747870" y="212146"/>
                      <a:pt x="753426" y="110546"/>
                      <a:pt x="728820" y="74034"/>
                    </a:cubicBezTo>
                    <a:cubicBezTo>
                      <a:pt x="704214" y="37522"/>
                      <a:pt x="716914" y="23233"/>
                      <a:pt x="624045" y="12121"/>
                    </a:cubicBezTo>
                    <a:cubicBezTo>
                      <a:pt x="531176" y="1009"/>
                      <a:pt x="266064" y="-6135"/>
                      <a:pt x="176370" y="7359"/>
                    </a:cubicBezTo>
                    <a:close/>
                  </a:path>
                </a:pathLst>
              </a:custGeom>
              <a:solidFill>
                <a:srgbClr val="FF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5E2072E-8988-4C0A-A759-5672A27F8522}"/>
                  </a:ext>
                </a:extLst>
              </p:cNvPr>
              <p:cNvSpPr/>
              <p:nvPr/>
            </p:nvSpPr>
            <p:spPr>
              <a:xfrm>
                <a:off x="2744004" y="2707039"/>
                <a:ext cx="174234" cy="155446"/>
              </a:xfrm>
              <a:custGeom>
                <a:avLst/>
                <a:gdLst>
                  <a:gd name="connsiteX0" fmla="*/ 286064 w 367029"/>
                  <a:gd name="connsiteY0" fmla="*/ 2305 h 327452"/>
                  <a:gd name="connsiteX1" fmla="*/ 200339 w 367029"/>
                  <a:gd name="connsiteY1" fmla="*/ 88030 h 327452"/>
                  <a:gd name="connsiteX2" fmla="*/ 100327 w 367029"/>
                  <a:gd name="connsiteY2" fmla="*/ 116605 h 327452"/>
                  <a:gd name="connsiteX3" fmla="*/ 36033 w 367029"/>
                  <a:gd name="connsiteY3" fmla="*/ 140418 h 327452"/>
                  <a:gd name="connsiteX4" fmla="*/ 314 w 367029"/>
                  <a:gd name="connsiteY4" fmla="*/ 216618 h 327452"/>
                  <a:gd name="connsiteX5" fmla="*/ 21746 w 367029"/>
                  <a:gd name="connsiteY5" fmla="*/ 283293 h 327452"/>
                  <a:gd name="connsiteX6" fmla="*/ 74133 w 367029"/>
                  <a:gd name="connsiteY6" fmla="*/ 323774 h 327452"/>
                  <a:gd name="connsiteX7" fmla="*/ 152714 w 367029"/>
                  <a:gd name="connsiteY7" fmla="*/ 314249 h 327452"/>
                  <a:gd name="connsiteX8" fmla="*/ 288446 w 367029"/>
                  <a:gd name="connsiteY8" fmla="*/ 223761 h 327452"/>
                  <a:gd name="connsiteX9" fmla="*/ 367027 w 367029"/>
                  <a:gd name="connsiteY9" fmla="*/ 42786 h 327452"/>
                  <a:gd name="connsiteX10" fmla="*/ 286064 w 367029"/>
                  <a:gd name="connsiteY10" fmla="*/ 2305 h 32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029" h="327452">
                    <a:moveTo>
                      <a:pt x="286064" y="2305"/>
                    </a:moveTo>
                    <a:cubicBezTo>
                      <a:pt x="258283" y="9846"/>
                      <a:pt x="231295" y="68980"/>
                      <a:pt x="200339" y="88030"/>
                    </a:cubicBezTo>
                    <a:cubicBezTo>
                      <a:pt x="169383" y="107080"/>
                      <a:pt x="127711" y="107874"/>
                      <a:pt x="100327" y="116605"/>
                    </a:cubicBezTo>
                    <a:cubicBezTo>
                      <a:pt x="72943" y="125336"/>
                      <a:pt x="52702" y="123749"/>
                      <a:pt x="36033" y="140418"/>
                    </a:cubicBezTo>
                    <a:cubicBezTo>
                      <a:pt x="19364" y="157087"/>
                      <a:pt x="2695" y="192805"/>
                      <a:pt x="314" y="216618"/>
                    </a:cubicBezTo>
                    <a:cubicBezTo>
                      <a:pt x="-2067" y="240431"/>
                      <a:pt x="9443" y="265434"/>
                      <a:pt x="21746" y="283293"/>
                    </a:cubicBezTo>
                    <a:cubicBezTo>
                      <a:pt x="34049" y="301152"/>
                      <a:pt x="52305" y="318615"/>
                      <a:pt x="74133" y="323774"/>
                    </a:cubicBezTo>
                    <a:cubicBezTo>
                      <a:pt x="95961" y="328933"/>
                      <a:pt x="116995" y="330918"/>
                      <a:pt x="152714" y="314249"/>
                    </a:cubicBezTo>
                    <a:cubicBezTo>
                      <a:pt x="188433" y="297580"/>
                      <a:pt x="252727" y="269005"/>
                      <a:pt x="288446" y="223761"/>
                    </a:cubicBezTo>
                    <a:cubicBezTo>
                      <a:pt x="324165" y="178517"/>
                      <a:pt x="367424" y="80489"/>
                      <a:pt x="367027" y="42786"/>
                    </a:cubicBezTo>
                    <a:cubicBezTo>
                      <a:pt x="366630" y="5083"/>
                      <a:pt x="313845" y="-5236"/>
                      <a:pt x="286064" y="2305"/>
                    </a:cubicBezTo>
                    <a:close/>
                  </a:path>
                </a:pathLst>
              </a:custGeom>
              <a:solidFill>
                <a:srgbClr val="FFA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865D2AD-950E-482C-A488-72C6E642BAB6}"/>
                  </a:ext>
                </a:extLst>
              </p:cNvPr>
              <p:cNvSpPr/>
              <p:nvPr/>
            </p:nvSpPr>
            <p:spPr>
              <a:xfrm flipH="1">
                <a:off x="3020432" y="2674974"/>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FC6E028-71C7-4B80-B80D-43CA362A9E22}"/>
                  </a:ext>
                </a:extLst>
              </p:cNvPr>
              <p:cNvSpPr/>
              <p:nvPr/>
            </p:nvSpPr>
            <p:spPr>
              <a:xfrm flipH="1">
                <a:off x="2738224" y="2674974"/>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Girl Chewing Mouth">
            <a:extLst>
              <a:ext uri="{FF2B5EF4-FFF2-40B4-BE49-F238E27FC236}">
                <a16:creationId xmlns:a16="http://schemas.microsoft.com/office/drawing/2014/main" id="{6D7B7E39-06FE-465D-B49E-649D778C105A}"/>
              </a:ext>
            </a:extLst>
          </p:cNvPr>
          <p:cNvSpPr/>
          <p:nvPr/>
        </p:nvSpPr>
        <p:spPr>
          <a:xfrm>
            <a:off x="8639230" y="6029457"/>
            <a:ext cx="166719" cy="178593"/>
          </a:xfrm>
          <a:custGeom>
            <a:avLst/>
            <a:gdLst>
              <a:gd name="connsiteX0" fmla="*/ 66675 w 166719"/>
              <a:gd name="connsiteY0" fmla="*/ 178593 h 178593"/>
              <a:gd name="connsiteX1" fmla="*/ 95250 w 166719"/>
              <a:gd name="connsiteY1" fmla="*/ 100012 h 178593"/>
              <a:gd name="connsiteX2" fmla="*/ 166687 w 166719"/>
              <a:gd name="connsiteY2" fmla="*/ 88106 h 178593"/>
              <a:gd name="connsiteX3" fmla="*/ 85725 w 166719"/>
              <a:gd name="connsiteY3" fmla="*/ 102393 h 178593"/>
              <a:gd name="connsiteX4" fmla="*/ 0 w 166719"/>
              <a:gd name="connsiteY4" fmla="*/ 0 h 1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19" h="178593">
                <a:moveTo>
                  <a:pt x="66675" y="178593"/>
                </a:moveTo>
                <a:cubicBezTo>
                  <a:pt x="72628" y="146843"/>
                  <a:pt x="78581" y="115093"/>
                  <a:pt x="95250" y="100012"/>
                </a:cubicBezTo>
                <a:cubicBezTo>
                  <a:pt x="111919" y="84931"/>
                  <a:pt x="168274" y="87709"/>
                  <a:pt x="166687" y="88106"/>
                </a:cubicBezTo>
                <a:cubicBezTo>
                  <a:pt x="165100" y="88503"/>
                  <a:pt x="113506" y="117077"/>
                  <a:pt x="85725" y="102393"/>
                </a:cubicBezTo>
                <a:cubicBezTo>
                  <a:pt x="57944" y="87709"/>
                  <a:pt x="28972" y="43854"/>
                  <a:pt x="0" y="0"/>
                </a:cubicBezTo>
              </a:path>
            </a:pathLst>
          </a:custGeom>
          <a:noFill/>
          <a:ln w="38100" cap="rnd">
            <a:solidFill>
              <a:srgbClr val="EEA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irl Big Mouth">
            <a:extLst>
              <a:ext uri="{FF2B5EF4-FFF2-40B4-BE49-F238E27FC236}">
                <a16:creationId xmlns:a16="http://schemas.microsoft.com/office/drawing/2014/main" id="{DF7501E4-021E-4231-92F5-7B236D501153}"/>
              </a:ext>
            </a:extLst>
          </p:cNvPr>
          <p:cNvGrpSpPr/>
          <p:nvPr/>
        </p:nvGrpSpPr>
        <p:grpSpPr>
          <a:xfrm>
            <a:off x="8397807" y="5953180"/>
            <a:ext cx="479463" cy="271267"/>
            <a:chOff x="6118884" y="4317142"/>
            <a:chExt cx="454223" cy="214764"/>
          </a:xfrm>
        </p:grpSpPr>
        <p:sp>
          <p:nvSpPr>
            <p:cNvPr id="97" name="Freeform: Shape 96">
              <a:extLst>
                <a:ext uri="{FF2B5EF4-FFF2-40B4-BE49-F238E27FC236}">
                  <a16:creationId xmlns:a16="http://schemas.microsoft.com/office/drawing/2014/main" id="{8E8DF4B0-B92A-4B46-A7F4-CA8E0C007873}"/>
                </a:ext>
              </a:extLst>
            </p:cNvPr>
            <p:cNvSpPr/>
            <p:nvPr/>
          </p:nvSpPr>
          <p:spPr>
            <a:xfrm>
              <a:off x="6279545" y="4317142"/>
              <a:ext cx="283870" cy="176719"/>
            </a:xfrm>
            <a:custGeom>
              <a:avLst/>
              <a:gdLst>
                <a:gd name="connsiteX0" fmla="*/ 66449 w 283870"/>
                <a:gd name="connsiteY0" fmla="*/ 0 h 176719"/>
                <a:gd name="connsiteX1" fmla="*/ 261865 w 283870"/>
                <a:gd name="connsiteY1" fmla="*/ 110012 h 176719"/>
                <a:gd name="connsiteX2" fmla="*/ 283870 w 283870"/>
                <a:gd name="connsiteY2" fmla="*/ 166060 h 176719"/>
                <a:gd name="connsiteX3" fmla="*/ 264486 w 283870"/>
                <a:gd name="connsiteY3" fmla="*/ 172077 h 176719"/>
                <a:gd name="connsiteX4" fmla="*/ 218436 w 283870"/>
                <a:gd name="connsiteY4" fmla="*/ 176719 h 176719"/>
                <a:gd name="connsiteX5" fmla="*/ 7896 w 283870"/>
                <a:gd name="connsiteY5" fmla="*/ 37164 h 176719"/>
                <a:gd name="connsiteX6" fmla="*/ 0 w 283870"/>
                <a:gd name="connsiteY6" fmla="*/ 11727 h 176719"/>
                <a:gd name="connsiteX7" fmla="*/ 66449 w 283870"/>
                <a:gd name="connsiteY7" fmla="*/ 0 h 1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70" h="176719">
                  <a:moveTo>
                    <a:pt x="66449" y="0"/>
                  </a:moveTo>
                  <a:cubicBezTo>
                    <a:pt x="149265" y="0"/>
                    <a:pt x="221790" y="44057"/>
                    <a:pt x="261865" y="110012"/>
                  </a:cubicBezTo>
                  <a:lnTo>
                    <a:pt x="283870" y="166060"/>
                  </a:lnTo>
                  <a:lnTo>
                    <a:pt x="264486" y="172077"/>
                  </a:lnTo>
                  <a:cubicBezTo>
                    <a:pt x="249612" y="175121"/>
                    <a:pt x="234211" y="176719"/>
                    <a:pt x="218436" y="176719"/>
                  </a:cubicBezTo>
                  <a:cubicBezTo>
                    <a:pt x="123790" y="176719"/>
                    <a:pt x="42584" y="119175"/>
                    <a:pt x="7896" y="37164"/>
                  </a:cubicBezTo>
                  <a:lnTo>
                    <a:pt x="0" y="11727"/>
                  </a:lnTo>
                  <a:lnTo>
                    <a:pt x="66449" y="0"/>
                  </a:lnTo>
                  <a:close/>
                </a:path>
              </a:pathLst>
            </a:custGeom>
            <a:solidFill>
              <a:srgbClr val="CE6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8A3F1AF-1395-4040-8211-FC796150D9CC}"/>
                </a:ext>
              </a:extLst>
            </p:cNvPr>
            <p:cNvSpPr/>
            <p:nvPr/>
          </p:nvSpPr>
          <p:spPr>
            <a:xfrm>
              <a:off x="6118884" y="4328869"/>
              <a:ext cx="454223" cy="203037"/>
            </a:xfrm>
            <a:custGeom>
              <a:avLst/>
              <a:gdLst>
                <a:gd name="connsiteX0" fmla="*/ 160662 w 454223"/>
                <a:gd name="connsiteY0" fmla="*/ 0 h 203037"/>
                <a:gd name="connsiteX1" fmla="*/ 168558 w 454223"/>
                <a:gd name="connsiteY1" fmla="*/ 25437 h 203037"/>
                <a:gd name="connsiteX2" fmla="*/ 379098 w 454223"/>
                <a:gd name="connsiteY2" fmla="*/ 164992 h 203037"/>
                <a:gd name="connsiteX3" fmla="*/ 425148 w 454223"/>
                <a:gd name="connsiteY3" fmla="*/ 160350 h 203037"/>
                <a:gd name="connsiteX4" fmla="*/ 444532 w 454223"/>
                <a:gd name="connsiteY4" fmla="*/ 154333 h 203037"/>
                <a:gd name="connsiteX5" fmla="*/ 450965 w 454223"/>
                <a:gd name="connsiteY5" fmla="*/ 170719 h 203037"/>
                <a:gd name="connsiteX6" fmla="*/ 454223 w 454223"/>
                <a:gd name="connsiteY6" fmla="*/ 203037 h 203037"/>
                <a:gd name="connsiteX7" fmla="*/ 0 w 454223"/>
                <a:gd name="connsiteY7" fmla="*/ 203037 h 203037"/>
                <a:gd name="connsiteX8" fmla="*/ 3257 w 454223"/>
                <a:gd name="connsiteY8" fmla="*/ 170719 h 203037"/>
                <a:gd name="connsiteX9" fmla="*/ 148547 w 454223"/>
                <a:gd name="connsiteY9" fmla="*/ 2138 h 203037"/>
                <a:gd name="connsiteX10" fmla="*/ 160662 w 454223"/>
                <a:gd name="connsiteY10" fmla="*/ 0 h 20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223" h="203037">
                  <a:moveTo>
                    <a:pt x="160662" y="0"/>
                  </a:moveTo>
                  <a:lnTo>
                    <a:pt x="168558" y="25437"/>
                  </a:lnTo>
                  <a:cubicBezTo>
                    <a:pt x="203246" y="107448"/>
                    <a:pt x="284452" y="164992"/>
                    <a:pt x="379098" y="164992"/>
                  </a:cubicBezTo>
                  <a:cubicBezTo>
                    <a:pt x="394873" y="164992"/>
                    <a:pt x="410274" y="163394"/>
                    <a:pt x="425148" y="160350"/>
                  </a:cubicBezTo>
                  <a:lnTo>
                    <a:pt x="444532" y="154333"/>
                  </a:lnTo>
                  <a:lnTo>
                    <a:pt x="450965" y="170719"/>
                  </a:lnTo>
                  <a:lnTo>
                    <a:pt x="454223" y="203037"/>
                  </a:lnTo>
                  <a:lnTo>
                    <a:pt x="0" y="203037"/>
                  </a:lnTo>
                  <a:lnTo>
                    <a:pt x="3257" y="170719"/>
                  </a:lnTo>
                  <a:cubicBezTo>
                    <a:pt x="19237" y="92628"/>
                    <a:pt x="75054" y="29048"/>
                    <a:pt x="148547" y="2138"/>
                  </a:cubicBezTo>
                  <a:lnTo>
                    <a:pt x="160662" y="0"/>
                  </a:lnTo>
                  <a:close/>
                </a:path>
              </a:pathLst>
            </a:custGeom>
            <a:solidFill>
              <a:srgbClr val="5E3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Dog Right Eye-lash">
            <a:extLst>
              <a:ext uri="{FF2B5EF4-FFF2-40B4-BE49-F238E27FC236}">
                <a16:creationId xmlns:a16="http://schemas.microsoft.com/office/drawing/2014/main" id="{13965A94-23FE-42AA-846F-7D55A0E3AEFF}"/>
              </a:ext>
            </a:extLst>
          </p:cNvPr>
          <p:cNvSpPr/>
          <p:nvPr/>
        </p:nvSpPr>
        <p:spPr>
          <a:xfrm>
            <a:off x="10236374" y="4900241"/>
            <a:ext cx="230682" cy="146953"/>
          </a:xfrm>
          <a:custGeom>
            <a:avLst/>
            <a:gdLst>
              <a:gd name="connsiteX0" fmla="*/ 87532 w 230682"/>
              <a:gd name="connsiteY0" fmla="*/ 0 h 146953"/>
              <a:gd name="connsiteX1" fmla="*/ 230682 w 230682"/>
              <a:gd name="connsiteY1" fmla="*/ 143150 h 146953"/>
              <a:gd name="connsiteX2" fmla="*/ 229914 w 230682"/>
              <a:gd name="connsiteY2" fmla="*/ 146953 h 146953"/>
              <a:gd name="connsiteX3" fmla="*/ 0 w 230682"/>
              <a:gd name="connsiteY3" fmla="*/ 32697 h 146953"/>
              <a:gd name="connsiteX4" fmla="*/ 31812 w 230682"/>
              <a:gd name="connsiteY4" fmla="*/ 11250 h 146953"/>
              <a:gd name="connsiteX5" fmla="*/ 87532 w 230682"/>
              <a:gd name="connsiteY5" fmla="*/ 0 h 14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682" h="146953">
                <a:moveTo>
                  <a:pt x="87532" y="0"/>
                </a:moveTo>
                <a:cubicBezTo>
                  <a:pt x="166592" y="0"/>
                  <a:pt x="230682" y="64090"/>
                  <a:pt x="230682" y="143150"/>
                </a:cubicBezTo>
                <a:lnTo>
                  <a:pt x="229914" y="146953"/>
                </a:lnTo>
                <a:lnTo>
                  <a:pt x="0" y="32697"/>
                </a:lnTo>
                <a:lnTo>
                  <a:pt x="31812" y="11250"/>
                </a:lnTo>
                <a:cubicBezTo>
                  <a:pt x="48938" y="4006"/>
                  <a:pt x="67767" y="0"/>
                  <a:pt x="87532" y="0"/>
                </a:cubicBezTo>
                <a:close/>
              </a:path>
            </a:pathLst>
          </a:custGeom>
          <a:solidFill>
            <a:srgbClr val="9EA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Dog Right Eye">
            <a:extLst>
              <a:ext uri="{FF2B5EF4-FFF2-40B4-BE49-F238E27FC236}">
                <a16:creationId xmlns:a16="http://schemas.microsoft.com/office/drawing/2014/main" id="{6A46B029-9E93-4475-A6B1-0FEFA571E770}"/>
              </a:ext>
            </a:extLst>
          </p:cNvPr>
          <p:cNvGrpSpPr/>
          <p:nvPr/>
        </p:nvGrpSpPr>
        <p:grpSpPr>
          <a:xfrm>
            <a:off x="10226534" y="4980047"/>
            <a:ext cx="154992" cy="154992"/>
            <a:chOff x="10404179" y="3505131"/>
            <a:chExt cx="154992" cy="154992"/>
          </a:xfrm>
        </p:grpSpPr>
        <p:sp>
          <p:nvSpPr>
            <p:cNvPr id="62" name="Oval 61">
              <a:extLst>
                <a:ext uri="{FF2B5EF4-FFF2-40B4-BE49-F238E27FC236}">
                  <a16:creationId xmlns:a16="http://schemas.microsoft.com/office/drawing/2014/main" id="{F9ED7EA4-8B55-4636-B2C5-E51CC40B29FD}"/>
                </a:ext>
              </a:extLst>
            </p:cNvPr>
            <p:cNvSpPr/>
            <p:nvPr/>
          </p:nvSpPr>
          <p:spPr>
            <a:xfrm>
              <a:off x="10414019" y="3526110"/>
              <a:ext cx="51622" cy="516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nvisible Circle for Pefect Rotation">
              <a:extLst>
                <a:ext uri="{FF2B5EF4-FFF2-40B4-BE49-F238E27FC236}">
                  <a16:creationId xmlns:a16="http://schemas.microsoft.com/office/drawing/2014/main" id="{CBC7A732-1872-4397-AEA3-B87B354D464D}"/>
                </a:ext>
              </a:extLst>
            </p:cNvPr>
            <p:cNvSpPr/>
            <p:nvPr/>
          </p:nvSpPr>
          <p:spPr>
            <a:xfrm>
              <a:off x="10404179" y="3505131"/>
              <a:ext cx="154992" cy="1549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m3d="http://schemas.microsoft.com/office/drawing/2017/model3d" Requires="am3d">
          <p:graphicFrame>
            <p:nvGraphicFramePr>
              <p:cNvPr id="131" name="Television" descr="tv">
                <a:extLst>
                  <a:ext uri="{FF2B5EF4-FFF2-40B4-BE49-F238E27FC236}">
                    <a16:creationId xmlns:a16="http://schemas.microsoft.com/office/drawing/2014/main" id="{B7AFD23B-16DF-41ED-B788-37612194B571}"/>
                  </a:ext>
                </a:extLst>
              </p:cNvPr>
              <p:cNvGraphicFramePr>
                <a:graphicFrameLocks noChangeAspect="1"/>
              </p:cNvGraphicFramePr>
              <p:nvPr/>
            </p:nvGraphicFramePr>
            <p:xfrm>
              <a:off x="1959313" y="4734153"/>
              <a:ext cx="1705561" cy="1946651"/>
            </p:xfrm>
            <a:graphic>
              <a:graphicData uri="http://schemas.microsoft.com/office/drawing/2017/model3d">
                <am3d:model3d r:embed="rId5">
                  <am3d:spPr>
                    <a:xfrm>
                      <a:off x="0" y="0"/>
                      <a:ext cx="1705561" cy="1946651"/>
                    </a:xfrm>
                    <a:prstGeom prst="rect">
                      <a:avLst/>
                    </a:prstGeom>
                  </am3d:spPr>
                  <am3d:camera>
                    <am3d:pos x="0" y="0" z="62650467"/>
                    <am3d:up dx="0" dy="36000000" dz="0"/>
                    <am3d:lookAt x="0" y="0" z="0"/>
                    <am3d:perspective fov="2700000"/>
                  </am3d:camera>
                  <am3d:trans>
                    <am3d:meterPerModelUnit n="1909509" d="1000000"/>
                    <am3d:preTrans dx="-1225549" dy="-3515824" dz="-13748464"/>
                    <am3d:scale>
                      <am3d:sx n="1000000" d="1000000"/>
                      <am3d:sy n="1000000" d="1000000"/>
                      <am3d:sz n="1000000" d="1000000"/>
                    </am3d:scale>
                    <am3d:rot ax="1729822" ay="3838307" az="1579063"/>
                    <am3d:postTrans dx="0" dy="0" dz="0"/>
                  </am3d:trans>
                  <am3d:attrSrcUrl r:id="rId6"/>
                  <am3d:raster rName="Office3DRenderer" rVer="16.0.8326">
                    <am3d:blip r:embed="rId7"/>
                  </am3d:raster>
                  <am3d:objViewport viewportSz="21720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31" name="Television" descr="tv">
                <a:extLst>
                  <a:ext uri="{FF2B5EF4-FFF2-40B4-BE49-F238E27FC236}">
                    <a16:creationId xmlns:a16="http://schemas.microsoft.com/office/drawing/2014/main" id="{B7AFD23B-16DF-41ED-B788-37612194B571}"/>
                  </a:ext>
                </a:extLst>
              </p:cNvPr>
              <p:cNvPicPr>
                <a:picLocks noGrp="1" noRot="1" noChangeAspect="1" noMove="1" noResize="1" noEditPoints="1" noAdjustHandles="1" noChangeArrowheads="1" noChangeShapeType="1" noCrop="1"/>
              </p:cNvPicPr>
              <p:nvPr/>
            </p:nvPicPr>
            <p:blipFill>
              <a:blip r:embed="rId7"/>
              <a:stretch>
                <a:fillRect/>
              </a:stretch>
            </p:blipFill>
            <p:spPr>
              <a:xfrm>
                <a:off x="1959313" y="4734153"/>
                <a:ext cx="1705561" cy="1946651"/>
              </a:xfrm>
              <a:prstGeom prst="rect">
                <a:avLst/>
              </a:prstGeom>
            </p:spPr>
          </p:pic>
        </mc:Fallback>
      </mc:AlternateContent>
      <p:grpSp>
        <p:nvGrpSpPr>
          <p:cNvPr id="1034" name="Window">
            <a:extLst>
              <a:ext uri="{FF2B5EF4-FFF2-40B4-BE49-F238E27FC236}">
                <a16:creationId xmlns:a16="http://schemas.microsoft.com/office/drawing/2014/main" id="{DD6AE20E-0888-493D-A857-B9FF595B052B}"/>
              </a:ext>
            </a:extLst>
          </p:cNvPr>
          <p:cNvGrpSpPr/>
          <p:nvPr/>
        </p:nvGrpSpPr>
        <p:grpSpPr>
          <a:xfrm>
            <a:off x="1188881" y="1136269"/>
            <a:ext cx="3821429" cy="2077077"/>
            <a:chOff x="2167069" y="-971048"/>
            <a:chExt cx="3787544" cy="2389345"/>
          </a:xfrm>
        </p:grpSpPr>
        <p:grpSp>
          <p:nvGrpSpPr>
            <p:cNvPr id="1029" name="Group 1028">
              <a:extLst>
                <a:ext uri="{FF2B5EF4-FFF2-40B4-BE49-F238E27FC236}">
                  <a16:creationId xmlns:a16="http://schemas.microsoft.com/office/drawing/2014/main" id="{3621024C-82E4-4C52-8DCD-E2B3D8C9BCC5}"/>
                </a:ext>
              </a:extLst>
            </p:cNvPr>
            <p:cNvGrpSpPr/>
            <p:nvPr/>
          </p:nvGrpSpPr>
          <p:grpSpPr>
            <a:xfrm>
              <a:off x="2377785" y="-530700"/>
              <a:ext cx="2823722" cy="1767516"/>
              <a:chOff x="2301240" y="617544"/>
              <a:chExt cx="2823722" cy="1767516"/>
            </a:xfrm>
          </p:grpSpPr>
          <p:sp>
            <p:nvSpPr>
              <p:cNvPr id="1025" name="Rectangle 1024">
                <a:extLst>
                  <a:ext uri="{FF2B5EF4-FFF2-40B4-BE49-F238E27FC236}">
                    <a16:creationId xmlns:a16="http://schemas.microsoft.com/office/drawing/2014/main" id="{B3C719BE-179A-4D57-AF54-AAC878D73A1E}"/>
                  </a:ext>
                </a:extLst>
              </p:cNvPr>
              <p:cNvSpPr/>
              <p:nvPr/>
            </p:nvSpPr>
            <p:spPr>
              <a:xfrm>
                <a:off x="2301240" y="850070"/>
                <a:ext cx="944880" cy="1534990"/>
              </a:xfrm>
              <a:prstGeom prst="rect">
                <a:avLst/>
              </a:prstGeom>
              <a:solidFill>
                <a:srgbClr val="6A6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ight Triangle 1026">
                <a:extLst>
                  <a:ext uri="{FF2B5EF4-FFF2-40B4-BE49-F238E27FC236}">
                    <a16:creationId xmlns:a16="http://schemas.microsoft.com/office/drawing/2014/main" id="{4443AFDE-77D1-4318-B6E4-50802AC1B88B}"/>
                  </a:ext>
                </a:extLst>
              </p:cNvPr>
              <p:cNvSpPr/>
              <p:nvPr/>
            </p:nvSpPr>
            <p:spPr>
              <a:xfrm>
                <a:off x="2895600" y="617544"/>
                <a:ext cx="342900" cy="232526"/>
              </a:xfrm>
              <a:prstGeom prst="rtTriangle">
                <a:avLst/>
              </a:prstGeom>
              <a:solidFill>
                <a:srgbClr val="6A6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058B9D8F-47F1-4E23-B819-6AE1CAC15D1C}"/>
                  </a:ext>
                </a:extLst>
              </p:cNvPr>
              <p:cNvSpPr/>
              <p:nvPr/>
            </p:nvSpPr>
            <p:spPr>
              <a:xfrm>
                <a:off x="3375836" y="1258164"/>
                <a:ext cx="624474" cy="1126896"/>
              </a:xfrm>
              <a:prstGeom prst="rect">
                <a:avLst/>
              </a:prstGeom>
              <a:solidFill>
                <a:srgbClr val="6A6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8FB0456D-D4A6-4AF2-B671-3C391F9EF941}"/>
                  </a:ext>
                </a:extLst>
              </p:cNvPr>
              <p:cNvSpPr/>
              <p:nvPr/>
            </p:nvSpPr>
            <p:spPr>
              <a:xfrm>
                <a:off x="3971530" y="1683208"/>
                <a:ext cx="219470" cy="701851"/>
              </a:xfrm>
              <a:prstGeom prst="rect">
                <a:avLst/>
              </a:prstGeom>
              <a:solidFill>
                <a:srgbClr val="6A6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E49D018E-BABB-4E46-B1FA-5A228E778411}"/>
                  </a:ext>
                </a:extLst>
              </p:cNvPr>
              <p:cNvSpPr/>
              <p:nvPr/>
            </p:nvSpPr>
            <p:spPr>
              <a:xfrm>
                <a:off x="4180083" y="1062738"/>
                <a:ext cx="219470" cy="1322321"/>
              </a:xfrm>
              <a:prstGeom prst="rect">
                <a:avLst/>
              </a:prstGeom>
              <a:solidFill>
                <a:srgbClr val="6A6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33666421-DEF6-4C97-BA41-CD5116609D0A}"/>
                  </a:ext>
                </a:extLst>
              </p:cNvPr>
              <p:cNvSpPr/>
              <p:nvPr/>
            </p:nvSpPr>
            <p:spPr>
              <a:xfrm>
                <a:off x="4512407" y="914400"/>
                <a:ext cx="612555" cy="1470659"/>
              </a:xfrm>
              <a:prstGeom prst="rect">
                <a:avLst/>
              </a:prstGeom>
              <a:solidFill>
                <a:srgbClr val="6A6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0" name="Rectangle 1029">
              <a:extLst>
                <a:ext uri="{FF2B5EF4-FFF2-40B4-BE49-F238E27FC236}">
                  <a16:creationId xmlns:a16="http://schemas.microsoft.com/office/drawing/2014/main" id="{63BB95DC-C148-4510-B9B8-1C8BFB25F82D}"/>
                </a:ext>
              </a:extLst>
            </p:cNvPr>
            <p:cNvSpPr/>
            <p:nvPr/>
          </p:nvSpPr>
          <p:spPr>
            <a:xfrm>
              <a:off x="3103195" y="811033"/>
              <a:ext cx="2745807" cy="429209"/>
            </a:xfrm>
            <a:prstGeom prst="rect">
              <a:avLst/>
            </a:prstGeom>
            <a:solidFill>
              <a:srgbClr val="6A6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1" name="Group 1030">
              <a:extLst>
                <a:ext uri="{FF2B5EF4-FFF2-40B4-BE49-F238E27FC236}">
                  <a16:creationId xmlns:a16="http://schemas.microsoft.com/office/drawing/2014/main" id="{864B1977-19B3-4134-A43A-0BDEEB7A4A55}"/>
                </a:ext>
              </a:extLst>
            </p:cNvPr>
            <p:cNvGrpSpPr/>
            <p:nvPr/>
          </p:nvGrpSpPr>
          <p:grpSpPr>
            <a:xfrm>
              <a:off x="5426851" y="-520073"/>
              <a:ext cx="405194" cy="1727545"/>
              <a:chOff x="3398520" y="809915"/>
              <a:chExt cx="405194" cy="1727545"/>
            </a:xfrm>
          </p:grpSpPr>
          <p:sp>
            <p:nvSpPr>
              <p:cNvPr id="206" name="Rectangle 205">
                <a:extLst>
                  <a:ext uri="{FF2B5EF4-FFF2-40B4-BE49-F238E27FC236}">
                    <a16:creationId xmlns:a16="http://schemas.microsoft.com/office/drawing/2014/main" id="{417DB647-8B8E-4430-9572-F3C9F38D68D4}"/>
                  </a:ext>
                </a:extLst>
              </p:cNvPr>
              <p:cNvSpPr/>
              <p:nvPr/>
            </p:nvSpPr>
            <p:spPr>
              <a:xfrm flipH="1">
                <a:off x="3398520" y="1002470"/>
                <a:ext cx="405194" cy="1534990"/>
              </a:xfrm>
              <a:prstGeom prst="rect">
                <a:avLst/>
              </a:prstGeom>
              <a:solidFill>
                <a:srgbClr val="6A6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ight Triangle 206">
                <a:extLst>
                  <a:ext uri="{FF2B5EF4-FFF2-40B4-BE49-F238E27FC236}">
                    <a16:creationId xmlns:a16="http://schemas.microsoft.com/office/drawing/2014/main" id="{C8BA88B5-A05E-4F43-A551-0008BA64BCA2}"/>
                  </a:ext>
                </a:extLst>
              </p:cNvPr>
              <p:cNvSpPr/>
              <p:nvPr/>
            </p:nvSpPr>
            <p:spPr>
              <a:xfrm flipH="1">
                <a:off x="3423328" y="809915"/>
                <a:ext cx="362470" cy="232526"/>
              </a:xfrm>
              <a:prstGeom prst="rtTriangle">
                <a:avLst/>
              </a:prstGeom>
              <a:solidFill>
                <a:srgbClr val="6A6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2" name="Rectangle 1031">
              <a:extLst>
                <a:ext uri="{FF2B5EF4-FFF2-40B4-BE49-F238E27FC236}">
                  <a16:creationId xmlns:a16="http://schemas.microsoft.com/office/drawing/2014/main" id="{8B51DD89-36DB-42C0-9382-29DDFEA744CC}"/>
                </a:ext>
              </a:extLst>
            </p:cNvPr>
            <p:cNvSpPr/>
            <p:nvPr/>
          </p:nvSpPr>
          <p:spPr>
            <a:xfrm>
              <a:off x="2377785" y="-739038"/>
              <a:ext cx="3436344" cy="1949090"/>
            </a:xfrm>
            <a:prstGeom prst="rect">
              <a:avLst/>
            </a:prstGeom>
            <a:solidFill>
              <a:srgbClr val="4472C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4" name="Group 1023">
              <a:extLst>
                <a:ext uri="{FF2B5EF4-FFF2-40B4-BE49-F238E27FC236}">
                  <a16:creationId xmlns:a16="http://schemas.microsoft.com/office/drawing/2014/main" id="{28B46146-E9F8-4F12-A044-5DA8CF86F1CC}"/>
                </a:ext>
              </a:extLst>
            </p:cNvPr>
            <p:cNvGrpSpPr/>
            <p:nvPr/>
          </p:nvGrpSpPr>
          <p:grpSpPr>
            <a:xfrm>
              <a:off x="2211669" y="-971048"/>
              <a:ext cx="3742944" cy="2389345"/>
              <a:chOff x="573024" y="158310"/>
              <a:chExt cx="3742944" cy="2389345"/>
            </a:xfrm>
          </p:grpSpPr>
          <p:sp>
            <p:nvSpPr>
              <p:cNvPr id="190" name="Rectangle 189">
                <a:extLst>
                  <a:ext uri="{FF2B5EF4-FFF2-40B4-BE49-F238E27FC236}">
                    <a16:creationId xmlns:a16="http://schemas.microsoft.com/office/drawing/2014/main" id="{85A1A089-470B-4B51-9A51-A7861C702307}"/>
                  </a:ext>
                </a:extLst>
              </p:cNvPr>
              <p:cNvSpPr/>
              <p:nvPr/>
            </p:nvSpPr>
            <p:spPr>
              <a:xfrm>
                <a:off x="710360" y="378484"/>
                <a:ext cx="3499997" cy="202206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5D2805F1-D88A-44F3-8C51-399204CAD14D}"/>
                  </a:ext>
                </a:extLst>
              </p:cNvPr>
              <p:cNvSpPr/>
              <p:nvPr/>
            </p:nvSpPr>
            <p:spPr>
              <a:xfrm>
                <a:off x="710360" y="2369601"/>
                <a:ext cx="3512457" cy="178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4B3CBB35-CAA6-47DD-A33C-E0A1CC513E5E}"/>
                  </a:ext>
                </a:extLst>
              </p:cNvPr>
              <p:cNvSpPr/>
              <p:nvPr/>
            </p:nvSpPr>
            <p:spPr>
              <a:xfrm>
                <a:off x="573024" y="158310"/>
                <a:ext cx="3742944" cy="220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7C0204F4-4919-4824-9E2C-25738EBC70B1}"/>
                  </a:ext>
                </a:extLst>
              </p:cNvPr>
              <p:cNvSpPr/>
              <p:nvPr/>
            </p:nvSpPr>
            <p:spPr>
              <a:xfrm rot="5400000">
                <a:off x="1396480" y="1353335"/>
                <a:ext cx="2169170" cy="219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4BB41F3A-79F0-4A77-8124-EF1ABD200331}"/>
                  </a:ext>
                </a:extLst>
              </p:cNvPr>
              <p:cNvSpPr/>
              <p:nvPr/>
            </p:nvSpPr>
            <p:spPr>
              <a:xfrm>
                <a:off x="710360" y="1374594"/>
                <a:ext cx="3512457" cy="134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3" name="Parallelogram 1032">
              <a:extLst>
                <a:ext uri="{FF2B5EF4-FFF2-40B4-BE49-F238E27FC236}">
                  <a16:creationId xmlns:a16="http://schemas.microsoft.com/office/drawing/2014/main" id="{38A2E2BA-9CDD-48C9-B7A1-4D1AF5B2FAE8}"/>
                </a:ext>
              </a:extLst>
            </p:cNvPr>
            <p:cNvSpPr/>
            <p:nvPr/>
          </p:nvSpPr>
          <p:spPr>
            <a:xfrm rot="19246864">
              <a:off x="2167069" y="-384293"/>
              <a:ext cx="1486599" cy="161218"/>
            </a:xfrm>
            <a:custGeom>
              <a:avLst/>
              <a:gdLst>
                <a:gd name="connsiteX0" fmla="*/ 0 w 1287176"/>
                <a:gd name="connsiteY0" fmla="*/ 156849 h 156849"/>
                <a:gd name="connsiteX1" fmla="*/ 128626 w 1287176"/>
                <a:gd name="connsiteY1" fmla="*/ 0 h 156849"/>
                <a:gd name="connsiteX2" fmla="*/ 1287176 w 1287176"/>
                <a:gd name="connsiteY2" fmla="*/ 0 h 156849"/>
                <a:gd name="connsiteX3" fmla="*/ 1158550 w 1287176"/>
                <a:gd name="connsiteY3" fmla="*/ 156849 h 156849"/>
                <a:gd name="connsiteX4" fmla="*/ 0 w 1287176"/>
                <a:gd name="connsiteY4" fmla="*/ 156849 h 156849"/>
                <a:gd name="connsiteX0" fmla="*/ 0 w 1486599"/>
                <a:gd name="connsiteY0" fmla="*/ 156849 h 156849"/>
                <a:gd name="connsiteX1" fmla="*/ 128626 w 1486599"/>
                <a:gd name="connsiteY1" fmla="*/ 0 h 156849"/>
                <a:gd name="connsiteX2" fmla="*/ 1287176 w 1486599"/>
                <a:gd name="connsiteY2" fmla="*/ 0 h 156849"/>
                <a:gd name="connsiteX3" fmla="*/ 1486599 w 1486599"/>
                <a:gd name="connsiteY3" fmla="*/ 154100 h 156849"/>
                <a:gd name="connsiteX4" fmla="*/ 0 w 1486599"/>
                <a:gd name="connsiteY4" fmla="*/ 156849 h 156849"/>
                <a:gd name="connsiteX0" fmla="*/ 0 w 1486599"/>
                <a:gd name="connsiteY0" fmla="*/ 161218 h 161218"/>
                <a:gd name="connsiteX1" fmla="*/ 128626 w 1486599"/>
                <a:gd name="connsiteY1" fmla="*/ 4369 h 161218"/>
                <a:gd name="connsiteX2" fmla="*/ 1296888 w 1486599"/>
                <a:gd name="connsiteY2" fmla="*/ 0 h 161218"/>
                <a:gd name="connsiteX3" fmla="*/ 1486599 w 1486599"/>
                <a:gd name="connsiteY3" fmla="*/ 158469 h 161218"/>
                <a:gd name="connsiteX4" fmla="*/ 0 w 1486599"/>
                <a:gd name="connsiteY4" fmla="*/ 161218 h 161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599" h="161218">
                  <a:moveTo>
                    <a:pt x="0" y="161218"/>
                  </a:moveTo>
                  <a:lnTo>
                    <a:pt x="128626" y="4369"/>
                  </a:lnTo>
                  <a:lnTo>
                    <a:pt x="1296888" y="0"/>
                  </a:lnTo>
                  <a:lnTo>
                    <a:pt x="1486599" y="158469"/>
                  </a:lnTo>
                  <a:lnTo>
                    <a:pt x="0" y="161218"/>
                  </a:lnTo>
                  <a:close/>
                </a:path>
              </a:pathLst>
            </a:cu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Parallelogram 1032">
              <a:extLst>
                <a:ext uri="{FF2B5EF4-FFF2-40B4-BE49-F238E27FC236}">
                  <a16:creationId xmlns:a16="http://schemas.microsoft.com/office/drawing/2014/main" id="{61A7C4C5-C130-4195-9D1F-BB4B1285C424}"/>
                </a:ext>
              </a:extLst>
            </p:cNvPr>
            <p:cNvSpPr/>
            <p:nvPr/>
          </p:nvSpPr>
          <p:spPr>
            <a:xfrm rot="19246864">
              <a:off x="4041435" y="-384293"/>
              <a:ext cx="1486599" cy="161218"/>
            </a:xfrm>
            <a:custGeom>
              <a:avLst/>
              <a:gdLst>
                <a:gd name="connsiteX0" fmla="*/ 0 w 1287176"/>
                <a:gd name="connsiteY0" fmla="*/ 156849 h 156849"/>
                <a:gd name="connsiteX1" fmla="*/ 128626 w 1287176"/>
                <a:gd name="connsiteY1" fmla="*/ 0 h 156849"/>
                <a:gd name="connsiteX2" fmla="*/ 1287176 w 1287176"/>
                <a:gd name="connsiteY2" fmla="*/ 0 h 156849"/>
                <a:gd name="connsiteX3" fmla="*/ 1158550 w 1287176"/>
                <a:gd name="connsiteY3" fmla="*/ 156849 h 156849"/>
                <a:gd name="connsiteX4" fmla="*/ 0 w 1287176"/>
                <a:gd name="connsiteY4" fmla="*/ 156849 h 156849"/>
                <a:gd name="connsiteX0" fmla="*/ 0 w 1486599"/>
                <a:gd name="connsiteY0" fmla="*/ 156849 h 156849"/>
                <a:gd name="connsiteX1" fmla="*/ 128626 w 1486599"/>
                <a:gd name="connsiteY1" fmla="*/ 0 h 156849"/>
                <a:gd name="connsiteX2" fmla="*/ 1287176 w 1486599"/>
                <a:gd name="connsiteY2" fmla="*/ 0 h 156849"/>
                <a:gd name="connsiteX3" fmla="*/ 1486599 w 1486599"/>
                <a:gd name="connsiteY3" fmla="*/ 154100 h 156849"/>
                <a:gd name="connsiteX4" fmla="*/ 0 w 1486599"/>
                <a:gd name="connsiteY4" fmla="*/ 156849 h 156849"/>
                <a:gd name="connsiteX0" fmla="*/ 0 w 1486599"/>
                <a:gd name="connsiteY0" fmla="*/ 161218 h 161218"/>
                <a:gd name="connsiteX1" fmla="*/ 128626 w 1486599"/>
                <a:gd name="connsiteY1" fmla="*/ 4369 h 161218"/>
                <a:gd name="connsiteX2" fmla="*/ 1296888 w 1486599"/>
                <a:gd name="connsiteY2" fmla="*/ 0 h 161218"/>
                <a:gd name="connsiteX3" fmla="*/ 1486599 w 1486599"/>
                <a:gd name="connsiteY3" fmla="*/ 158469 h 161218"/>
                <a:gd name="connsiteX4" fmla="*/ 0 w 1486599"/>
                <a:gd name="connsiteY4" fmla="*/ 161218 h 161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599" h="161218">
                  <a:moveTo>
                    <a:pt x="0" y="161218"/>
                  </a:moveTo>
                  <a:lnTo>
                    <a:pt x="128626" y="4369"/>
                  </a:lnTo>
                  <a:lnTo>
                    <a:pt x="1296888" y="0"/>
                  </a:lnTo>
                  <a:lnTo>
                    <a:pt x="1486599" y="158469"/>
                  </a:lnTo>
                  <a:lnTo>
                    <a:pt x="0" y="161218"/>
                  </a:lnTo>
                  <a:close/>
                </a:path>
              </a:pathLst>
            </a:cu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Parallelogram 1032">
              <a:extLst>
                <a:ext uri="{FF2B5EF4-FFF2-40B4-BE49-F238E27FC236}">
                  <a16:creationId xmlns:a16="http://schemas.microsoft.com/office/drawing/2014/main" id="{3C0CEA67-6AE1-4F31-9396-515DA139C676}"/>
                </a:ext>
              </a:extLst>
            </p:cNvPr>
            <p:cNvSpPr/>
            <p:nvPr/>
          </p:nvSpPr>
          <p:spPr>
            <a:xfrm rot="19246864">
              <a:off x="4117715" y="-591631"/>
              <a:ext cx="767018" cy="124633"/>
            </a:xfrm>
            <a:custGeom>
              <a:avLst/>
              <a:gdLst>
                <a:gd name="connsiteX0" fmla="*/ 0 w 1287176"/>
                <a:gd name="connsiteY0" fmla="*/ 156849 h 156849"/>
                <a:gd name="connsiteX1" fmla="*/ 128626 w 1287176"/>
                <a:gd name="connsiteY1" fmla="*/ 0 h 156849"/>
                <a:gd name="connsiteX2" fmla="*/ 1287176 w 1287176"/>
                <a:gd name="connsiteY2" fmla="*/ 0 h 156849"/>
                <a:gd name="connsiteX3" fmla="*/ 1158550 w 1287176"/>
                <a:gd name="connsiteY3" fmla="*/ 156849 h 156849"/>
                <a:gd name="connsiteX4" fmla="*/ 0 w 1287176"/>
                <a:gd name="connsiteY4" fmla="*/ 156849 h 156849"/>
                <a:gd name="connsiteX0" fmla="*/ 0 w 1486599"/>
                <a:gd name="connsiteY0" fmla="*/ 156849 h 156849"/>
                <a:gd name="connsiteX1" fmla="*/ 128626 w 1486599"/>
                <a:gd name="connsiteY1" fmla="*/ 0 h 156849"/>
                <a:gd name="connsiteX2" fmla="*/ 1287176 w 1486599"/>
                <a:gd name="connsiteY2" fmla="*/ 0 h 156849"/>
                <a:gd name="connsiteX3" fmla="*/ 1486599 w 1486599"/>
                <a:gd name="connsiteY3" fmla="*/ 154100 h 156849"/>
                <a:gd name="connsiteX4" fmla="*/ 0 w 1486599"/>
                <a:gd name="connsiteY4" fmla="*/ 156849 h 156849"/>
                <a:gd name="connsiteX0" fmla="*/ 0 w 1486599"/>
                <a:gd name="connsiteY0" fmla="*/ 161218 h 161218"/>
                <a:gd name="connsiteX1" fmla="*/ 128626 w 1486599"/>
                <a:gd name="connsiteY1" fmla="*/ 4369 h 161218"/>
                <a:gd name="connsiteX2" fmla="*/ 1296888 w 1486599"/>
                <a:gd name="connsiteY2" fmla="*/ 0 h 161218"/>
                <a:gd name="connsiteX3" fmla="*/ 1486599 w 1486599"/>
                <a:gd name="connsiteY3" fmla="*/ 158469 h 161218"/>
                <a:gd name="connsiteX4" fmla="*/ 0 w 1486599"/>
                <a:gd name="connsiteY4" fmla="*/ 161218 h 161218"/>
                <a:gd name="connsiteX0" fmla="*/ 0 w 1486599"/>
                <a:gd name="connsiteY0" fmla="*/ 156849 h 156849"/>
                <a:gd name="connsiteX1" fmla="*/ 128626 w 1486599"/>
                <a:gd name="connsiteY1" fmla="*/ 0 h 156849"/>
                <a:gd name="connsiteX2" fmla="*/ 1221648 w 1486599"/>
                <a:gd name="connsiteY2" fmla="*/ 27249 h 156849"/>
                <a:gd name="connsiteX3" fmla="*/ 1486599 w 1486599"/>
                <a:gd name="connsiteY3" fmla="*/ 154100 h 156849"/>
                <a:gd name="connsiteX4" fmla="*/ 0 w 1486599"/>
                <a:gd name="connsiteY4" fmla="*/ 156849 h 156849"/>
                <a:gd name="connsiteX0" fmla="*/ 0 w 1556965"/>
                <a:gd name="connsiteY0" fmla="*/ 156849 h 156849"/>
                <a:gd name="connsiteX1" fmla="*/ 128626 w 1556965"/>
                <a:gd name="connsiteY1" fmla="*/ 0 h 156849"/>
                <a:gd name="connsiteX2" fmla="*/ 1221648 w 1556965"/>
                <a:gd name="connsiteY2" fmla="*/ 27249 h 156849"/>
                <a:gd name="connsiteX3" fmla="*/ 1556965 w 1556965"/>
                <a:gd name="connsiteY3" fmla="*/ 143045 h 156849"/>
                <a:gd name="connsiteX4" fmla="*/ 0 w 1556965"/>
                <a:gd name="connsiteY4" fmla="*/ 156849 h 156849"/>
                <a:gd name="connsiteX0" fmla="*/ 0 w 1613088"/>
                <a:gd name="connsiteY0" fmla="*/ 91300 h 143045"/>
                <a:gd name="connsiteX1" fmla="*/ 184749 w 1613088"/>
                <a:gd name="connsiteY1" fmla="*/ 0 h 143045"/>
                <a:gd name="connsiteX2" fmla="*/ 1277771 w 1613088"/>
                <a:gd name="connsiteY2" fmla="*/ 27249 h 143045"/>
                <a:gd name="connsiteX3" fmla="*/ 1613088 w 1613088"/>
                <a:gd name="connsiteY3" fmla="*/ 143045 h 143045"/>
                <a:gd name="connsiteX4" fmla="*/ 0 w 1613088"/>
                <a:gd name="connsiteY4" fmla="*/ 91300 h 143045"/>
                <a:gd name="connsiteX0" fmla="*/ 0 w 1506040"/>
                <a:gd name="connsiteY0" fmla="*/ 91300 h 99963"/>
                <a:gd name="connsiteX1" fmla="*/ 184749 w 1506040"/>
                <a:gd name="connsiteY1" fmla="*/ 0 h 99963"/>
                <a:gd name="connsiteX2" fmla="*/ 1277771 w 1506040"/>
                <a:gd name="connsiteY2" fmla="*/ 27249 h 99963"/>
                <a:gd name="connsiteX3" fmla="*/ 1506040 w 1506040"/>
                <a:gd name="connsiteY3" fmla="*/ 99963 h 99963"/>
                <a:gd name="connsiteX4" fmla="*/ 0 w 1506040"/>
                <a:gd name="connsiteY4" fmla="*/ 91300 h 99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040" h="99963">
                  <a:moveTo>
                    <a:pt x="0" y="91300"/>
                  </a:moveTo>
                  <a:lnTo>
                    <a:pt x="184749" y="0"/>
                  </a:lnTo>
                  <a:lnTo>
                    <a:pt x="1277771" y="27249"/>
                  </a:lnTo>
                  <a:lnTo>
                    <a:pt x="1506040" y="99963"/>
                  </a:lnTo>
                  <a:lnTo>
                    <a:pt x="0" y="91300"/>
                  </a:lnTo>
                  <a:close/>
                </a:path>
              </a:pathLst>
            </a:cu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Cabinet 1">
            <a:extLst>
              <a:ext uri="{FF2B5EF4-FFF2-40B4-BE49-F238E27FC236}">
                <a16:creationId xmlns:a16="http://schemas.microsoft.com/office/drawing/2014/main" id="{08758571-F93A-4ADD-AF9B-2777558D0C56}"/>
              </a:ext>
            </a:extLst>
          </p:cNvPr>
          <p:cNvGrpSpPr/>
          <p:nvPr/>
        </p:nvGrpSpPr>
        <p:grpSpPr>
          <a:xfrm>
            <a:off x="4036827" y="3504383"/>
            <a:ext cx="1225177" cy="1513797"/>
            <a:chOff x="1234243" y="-3488688"/>
            <a:chExt cx="1225177" cy="1513797"/>
          </a:xfrm>
        </p:grpSpPr>
        <p:sp>
          <p:nvSpPr>
            <p:cNvPr id="1042" name="Rectangle 1041">
              <a:extLst>
                <a:ext uri="{FF2B5EF4-FFF2-40B4-BE49-F238E27FC236}">
                  <a16:creationId xmlns:a16="http://schemas.microsoft.com/office/drawing/2014/main" id="{EAB1E8AB-6490-42EB-8EEF-DE0584A20059}"/>
                </a:ext>
              </a:extLst>
            </p:cNvPr>
            <p:cNvSpPr/>
            <p:nvPr/>
          </p:nvSpPr>
          <p:spPr>
            <a:xfrm>
              <a:off x="1234243" y="-3488688"/>
              <a:ext cx="1225177" cy="326388"/>
            </a:xfrm>
            <a:prstGeom prst="rect">
              <a:avLst/>
            </a:prstGeom>
            <a:solidFill>
              <a:srgbClr val="9C7C41"/>
            </a:solidFill>
            <a:ln>
              <a:solidFill>
                <a:srgbClr val="B39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7A002989-BE36-45B9-AA88-323BDC8E3C23}"/>
                </a:ext>
              </a:extLst>
            </p:cNvPr>
            <p:cNvSpPr/>
            <p:nvPr/>
          </p:nvSpPr>
          <p:spPr>
            <a:xfrm>
              <a:off x="1234243" y="-3162073"/>
              <a:ext cx="1225177" cy="326388"/>
            </a:xfrm>
            <a:prstGeom prst="rect">
              <a:avLst/>
            </a:prstGeom>
            <a:solidFill>
              <a:srgbClr val="9C7C41"/>
            </a:solidFill>
            <a:ln>
              <a:solidFill>
                <a:srgbClr val="B39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E38A2273-9FAE-4D97-A6EE-10465D37E33C}"/>
                </a:ext>
              </a:extLst>
            </p:cNvPr>
            <p:cNvSpPr/>
            <p:nvPr/>
          </p:nvSpPr>
          <p:spPr>
            <a:xfrm>
              <a:off x="1234243" y="-2815594"/>
              <a:ext cx="1225177" cy="649404"/>
            </a:xfrm>
            <a:prstGeom prst="rect">
              <a:avLst/>
            </a:prstGeom>
            <a:solidFill>
              <a:srgbClr val="9C7C41"/>
            </a:solidFill>
            <a:ln>
              <a:solidFill>
                <a:srgbClr val="B39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D4820361-CC3D-43DF-AC0E-3C2B1E5A58E2}"/>
                </a:ext>
              </a:extLst>
            </p:cNvPr>
            <p:cNvSpPr/>
            <p:nvPr/>
          </p:nvSpPr>
          <p:spPr>
            <a:xfrm>
              <a:off x="1397259" y="-2166190"/>
              <a:ext cx="137336" cy="191299"/>
            </a:xfrm>
            <a:prstGeom prst="rect">
              <a:avLst/>
            </a:prstGeom>
            <a:solidFill>
              <a:srgbClr val="6E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575E531C-20B1-43E8-B7F0-B675912D4996}"/>
                </a:ext>
              </a:extLst>
            </p:cNvPr>
            <p:cNvSpPr/>
            <p:nvPr/>
          </p:nvSpPr>
          <p:spPr>
            <a:xfrm>
              <a:off x="2174323" y="-2166190"/>
              <a:ext cx="137336" cy="191299"/>
            </a:xfrm>
            <a:prstGeom prst="rect">
              <a:avLst/>
            </a:prstGeom>
            <a:solidFill>
              <a:srgbClr val="6E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a:extLst>
                <a:ext uri="{FF2B5EF4-FFF2-40B4-BE49-F238E27FC236}">
                  <a16:creationId xmlns:a16="http://schemas.microsoft.com/office/drawing/2014/main" id="{632C6C09-11D4-4B94-8BB1-12172B491948}"/>
                </a:ext>
              </a:extLst>
            </p:cNvPr>
            <p:cNvSpPr/>
            <p:nvPr/>
          </p:nvSpPr>
          <p:spPr>
            <a:xfrm flipH="1">
              <a:off x="1777679" y="-3399375"/>
              <a:ext cx="138304" cy="138304"/>
            </a:xfrm>
            <a:prstGeom prst="ellipse">
              <a:avLst/>
            </a:prstGeom>
            <a:solidFill>
              <a:srgbClr val="624E2A"/>
            </a:solidFill>
            <a:ln>
              <a:solidFill>
                <a:srgbClr val="B39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C9DE6857-7A54-45AC-9005-8668485B1F2D}"/>
                </a:ext>
              </a:extLst>
            </p:cNvPr>
            <p:cNvSpPr/>
            <p:nvPr/>
          </p:nvSpPr>
          <p:spPr>
            <a:xfrm flipH="1">
              <a:off x="1777679" y="-3072329"/>
              <a:ext cx="138304" cy="138304"/>
            </a:xfrm>
            <a:prstGeom prst="ellipse">
              <a:avLst/>
            </a:prstGeom>
            <a:solidFill>
              <a:srgbClr val="624E2A"/>
            </a:solidFill>
            <a:ln>
              <a:solidFill>
                <a:srgbClr val="B39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Cabinet 2">
            <a:extLst>
              <a:ext uri="{FF2B5EF4-FFF2-40B4-BE49-F238E27FC236}">
                <a16:creationId xmlns:a16="http://schemas.microsoft.com/office/drawing/2014/main" id="{852F9496-50BE-4026-9D3E-EA44EEC0402C}"/>
              </a:ext>
            </a:extLst>
          </p:cNvPr>
          <p:cNvGrpSpPr/>
          <p:nvPr/>
        </p:nvGrpSpPr>
        <p:grpSpPr>
          <a:xfrm>
            <a:off x="5366160" y="3496937"/>
            <a:ext cx="1225177" cy="1513797"/>
            <a:chOff x="1234243" y="-3488688"/>
            <a:chExt cx="1225177" cy="1513797"/>
          </a:xfrm>
        </p:grpSpPr>
        <p:sp>
          <p:nvSpPr>
            <p:cNvPr id="233" name="Rectangle 232">
              <a:extLst>
                <a:ext uri="{FF2B5EF4-FFF2-40B4-BE49-F238E27FC236}">
                  <a16:creationId xmlns:a16="http://schemas.microsoft.com/office/drawing/2014/main" id="{568E4BB0-E245-4969-904E-151043DD0B05}"/>
                </a:ext>
              </a:extLst>
            </p:cNvPr>
            <p:cNvSpPr/>
            <p:nvPr/>
          </p:nvSpPr>
          <p:spPr>
            <a:xfrm>
              <a:off x="1234243" y="-3488688"/>
              <a:ext cx="1225177" cy="326388"/>
            </a:xfrm>
            <a:prstGeom prst="rect">
              <a:avLst/>
            </a:prstGeom>
            <a:solidFill>
              <a:srgbClr val="9C7C41"/>
            </a:solidFill>
            <a:ln>
              <a:solidFill>
                <a:srgbClr val="B39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B7E63D79-E674-4F21-BEFF-3ACDD8797110}"/>
                </a:ext>
              </a:extLst>
            </p:cNvPr>
            <p:cNvSpPr/>
            <p:nvPr/>
          </p:nvSpPr>
          <p:spPr>
            <a:xfrm>
              <a:off x="1234243" y="-3162073"/>
              <a:ext cx="1225177" cy="326388"/>
            </a:xfrm>
            <a:prstGeom prst="rect">
              <a:avLst/>
            </a:prstGeom>
            <a:solidFill>
              <a:srgbClr val="9C7C41"/>
            </a:solidFill>
            <a:ln>
              <a:solidFill>
                <a:srgbClr val="B39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C51101A4-E3A4-4B1F-8DF6-853A55C25349}"/>
                </a:ext>
              </a:extLst>
            </p:cNvPr>
            <p:cNvSpPr/>
            <p:nvPr/>
          </p:nvSpPr>
          <p:spPr>
            <a:xfrm>
              <a:off x="1234243" y="-2815594"/>
              <a:ext cx="1225177" cy="649404"/>
            </a:xfrm>
            <a:prstGeom prst="rect">
              <a:avLst/>
            </a:prstGeom>
            <a:solidFill>
              <a:srgbClr val="9C7C41"/>
            </a:solidFill>
            <a:ln>
              <a:solidFill>
                <a:srgbClr val="B39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Rectangle 235">
              <a:extLst>
                <a:ext uri="{FF2B5EF4-FFF2-40B4-BE49-F238E27FC236}">
                  <a16:creationId xmlns:a16="http://schemas.microsoft.com/office/drawing/2014/main" id="{26B2BE4F-499B-486C-95D4-8B32AFE156EB}"/>
                </a:ext>
              </a:extLst>
            </p:cNvPr>
            <p:cNvSpPr/>
            <p:nvPr/>
          </p:nvSpPr>
          <p:spPr>
            <a:xfrm>
              <a:off x="1397259" y="-2166190"/>
              <a:ext cx="137336" cy="191299"/>
            </a:xfrm>
            <a:prstGeom prst="rect">
              <a:avLst/>
            </a:prstGeom>
            <a:solidFill>
              <a:srgbClr val="6E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99825C06-88D5-4970-8A45-9ACE0426419B}"/>
                </a:ext>
              </a:extLst>
            </p:cNvPr>
            <p:cNvSpPr/>
            <p:nvPr/>
          </p:nvSpPr>
          <p:spPr>
            <a:xfrm>
              <a:off x="2174323" y="-2166190"/>
              <a:ext cx="137336" cy="191299"/>
            </a:xfrm>
            <a:prstGeom prst="rect">
              <a:avLst/>
            </a:prstGeom>
            <a:solidFill>
              <a:srgbClr val="6E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4F081AA4-8403-4100-BE96-9879AF5BA06F}"/>
                </a:ext>
              </a:extLst>
            </p:cNvPr>
            <p:cNvSpPr/>
            <p:nvPr/>
          </p:nvSpPr>
          <p:spPr>
            <a:xfrm flipH="1">
              <a:off x="1777679" y="-3399375"/>
              <a:ext cx="138304" cy="138304"/>
            </a:xfrm>
            <a:prstGeom prst="ellipse">
              <a:avLst/>
            </a:prstGeom>
            <a:solidFill>
              <a:srgbClr val="624E2A"/>
            </a:solidFill>
            <a:ln>
              <a:solidFill>
                <a:srgbClr val="B39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DD7EABEE-A482-4B46-AB6D-B68EDE8F7BA4}"/>
                </a:ext>
              </a:extLst>
            </p:cNvPr>
            <p:cNvSpPr/>
            <p:nvPr/>
          </p:nvSpPr>
          <p:spPr>
            <a:xfrm flipH="1">
              <a:off x="1777679" y="-3072329"/>
              <a:ext cx="138304" cy="138304"/>
            </a:xfrm>
            <a:prstGeom prst="ellipse">
              <a:avLst/>
            </a:prstGeom>
            <a:solidFill>
              <a:srgbClr val="624E2A"/>
            </a:solidFill>
            <a:ln>
              <a:solidFill>
                <a:srgbClr val="B39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Flying PopCorn">
            <a:extLst>
              <a:ext uri="{FF2B5EF4-FFF2-40B4-BE49-F238E27FC236}">
                <a16:creationId xmlns:a16="http://schemas.microsoft.com/office/drawing/2014/main" id="{FFAD95D8-14DC-4966-AD4F-967DFE77B584}"/>
              </a:ext>
            </a:extLst>
          </p:cNvPr>
          <p:cNvGrpSpPr/>
          <p:nvPr/>
        </p:nvGrpSpPr>
        <p:grpSpPr>
          <a:xfrm>
            <a:off x="8908126" y="5079985"/>
            <a:ext cx="137110" cy="92204"/>
            <a:chOff x="9668994" y="5253492"/>
            <a:chExt cx="301190" cy="202544"/>
          </a:xfrm>
        </p:grpSpPr>
        <p:sp>
          <p:nvSpPr>
            <p:cNvPr id="170" name="Oval 169">
              <a:extLst>
                <a:ext uri="{FF2B5EF4-FFF2-40B4-BE49-F238E27FC236}">
                  <a16:creationId xmlns:a16="http://schemas.microsoft.com/office/drawing/2014/main" id="{A36741B8-F6C9-4C6F-B1DB-187E7724F9A7}"/>
                </a:ext>
              </a:extLst>
            </p:cNvPr>
            <p:cNvSpPr/>
            <p:nvPr/>
          </p:nvSpPr>
          <p:spPr>
            <a:xfrm flipH="1">
              <a:off x="9734389" y="5335044"/>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70">
              <a:extLst>
                <a:ext uri="{FF2B5EF4-FFF2-40B4-BE49-F238E27FC236}">
                  <a16:creationId xmlns:a16="http://schemas.microsoft.com/office/drawing/2014/main" id="{F9FE9E19-FB76-4EC5-80B9-15A4030C5FB0}"/>
                </a:ext>
              </a:extLst>
            </p:cNvPr>
            <p:cNvGrpSpPr/>
            <p:nvPr/>
          </p:nvGrpSpPr>
          <p:grpSpPr>
            <a:xfrm>
              <a:off x="9668994" y="5253492"/>
              <a:ext cx="301190" cy="199523"/>
              <a:chOff x="9668994" y="5253492"/>
              <a:chExt cx="301190" cy="199523"/>
            </a:xfrm>
          </p:grpSpPr>
          <p:sp>
            <p:nvSpPr>
              <p:cNvPr id="172" name="Oval 171">
                <a:extLst>
                  <a:ext uri="{FF2B5EF4-FFF2-40B4-BE49-F238E27FC236}">
                    <a16:creationId xmlns:a16="http://schemas.microsoft.com/office/drawing/2014/main" id="{CC1D1BCE-DAB7-4EF7-B67D-1DBDB7404A9E}"/>
                  </a:ext>
                </a:extLst>
              </p:cNvPr>
              <p:cNvSpPr/>
              <p:nvPr/>
            </p:nvSpPr>
            <p:spPr>
              <a:xfrm flipH="1">
                <a:off x="9741038" y="5256711"/>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7D29F22A-623F-4A95-A1F5-E156B1065309}"/>
                  </a:ext>
                </a:extLst>
              </p:cNvPr>
              <p:cNvSpPr/>
              <p:nvPr/>
            </p:nvSpPr>
            <p:spPr>
              <a:xfrm flipH="1">
                <a:off x="9821142" y="5253492"/>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AE463351-5A95-416A-B910-648786CEC796}"/>
                  </a:ext>
                </a:extLst>
              </p:cNvPr>
              <p:cNvSpPr/>
              <p:nvPr/>
            </p:nvSpPr>
            <p:spPr>
              <a:xfrm flipH="1">
                <a:off x="9849192" y="5332023"/>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41756C72-3EB5-4844-B47A-8F71C10EC74F}"/>
                  </a:ext>
                </a:extLst>
              </p:cNvPr>
              <p:cNvSpPr/>
              <p:nvPr/>
            </p:nvSpPr>
            <p:spPr>
              <a:xfrm flipH="1">
                <a:off x="9807785" y="5300859"/>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F2970CF8-83A0-48F3-A46E-D6E63BD9C7C5}"/>
                  </a:ext>
                </a:extLst>
              </p:cNvPr>
              <p:cNvSpPr/>
              <p:nvPr/>
            </p:nvSpPr>
            <p:spPr>
              <a:xfrm flipH="1">
                <a:off x="9745111" y="5282040"/>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48AC3610-A6FE-4B7A-9FCE-6CEBB4B281E7}"/>
                  </a:ext>
                </a:extLst>
              </p:cNvPr>
              <p:cNvSpPr/>
              <p:nvPr/>
            </p:nvSpPr>
            <p:spPr>
              <a:xfrm flipH="1">
                <a:off x="9668994" y="5288228"/>
                <a:ext cx="120992" cy="1209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26" name="Books" descr="Image result for books clipart png">
            <a:extLst>
              <a:ext uri="{FF2B5EF4-FFF2-40B4-BE49-F238E27FC236}">
                <a16:creationId xmlns:a16="http://schemas.microsoft.com/office/drawing/2014/main" id="{42415CBD-BF7E-4226-B11A-1223E7D397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5742033" y="2874261"/>
            <a:ext cx="545804" cy="643384"/>
          </a:xfrm>
          <a:prstGeom prst="rect">
            <a:avLst/>
          </a:prstGeom>
          <a:noFill/>
          <a:extLst>
            <a:ext uri="{909E8E84-426E-40DD-AFC4-6F175D3DCCD1}">
              <a14:hiddenFill xmlns:a14="http://schemas.microsoft.com/office/drawing/2010/main">
                <a:solidFill>
                  <a:srgbClr val="FFFFFF"/>
                </a:solidFill>
              </a14:hiddenFill>
            </a:ext>
          </a:extLst>
        </p:spPr>
      </p:pic>
      <p:pic>
        <p:nvPicPr>
          <p:cNvPr id="166" name="Clock Face">
            <a:extLst>
              <a:ext uri="{FF2B5EF4-FFF2-40B4-BE49-F238E27FC236}">
                <a16:creationId xmlns:a16="http://schemas.microsoft.com/office/drawing/2014/main" id="{3CCA1FFC-C98B-47D8-B4C0-50F8F9C081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22318" y="1386888"/>
            <a:ext cx="730866" cy="730866"/>
          </a:xfrm>
          <a:prstGeom prst="rect">
            <a:avLst/>
          </a:prstGeom>
        </p:spPr>
      </p:pic>
      <p:grpSp>
        <p:nvGrpSpPr>
          <p:cNvPr id="179" name="Minutes">
            <a:extLst>
              <a:ext uri="{FF2B5EF4-FFF2-40B4-BE49-F238E27FC236}">
                <a16:creationId xmlns:a16="http://schemas.microsoft.com/office/drawing/2014/main" id="{87B39C19-F784-4F1D-92F6-DB4760C8DDF4}"/>
              </a:ext>
            </a:extLst>
          </p:cNvPr>
          <p:cNvGrpSpPr/>
          <p:nvPr/>
        </p:nvGrpSpPr>
        <p:grpSpPr>
          <a:xfrm>
            <a:off x="7227867" y="1377969"/>
            <a:ext cx="719768" cy="719768"/>
            <a:chOff x="2939971" y="266219"/>
            <a:chExt cx="6296626" cy="6296626"/>
          </a:xfrm>
        </p:grpSpPr>
        <p:pic>
          <p:nvPicPr>
            <p:cNvPr id="180" name="Minutes Dial">
              <a:extLst>
                <a:ext uri="{FF2B5EF4-FFF2-40B4-BE49-F238E27FC236}">
                  <a16:creationId xmlns:a16="http://schemas.microsoft.com/office/drawing/2014/main" id="{17E0B7E6-9897-4910-9D49-CCC9E120EB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71486" y="1190625"/>
              <a:ext cx="443600" cy="2464444"/>
            </a:xfrm>
            <a:prstGeom prst="rect">
              <a:avLst/>
            </a:prstGeom>
          </p:spPr>
        </p:pic>
        <p:sp>
          <p:nvSpPr>
            <p:cNvPr id="181" name="Minutes Oval">
              <a:extLst>
                <a:ext uri="{FF2B5EF4-FFF2-40B4-BE49-F238E27FC236}">
                  <a16:creationId xmlns:a16="http://schemas.microsoft.com/office/drawing/2014/main" id="{DAAB4386-7FBD-4096-A968-ED6412C3A880}"/>
                </a:ext>
              </a:extLst>
            </p:cNvPr>
            <p:cNvSpPr/>
            <p:nvPr/>
          </p:nvSpPr>
          <p:spPr>
            <a:xfrm>
              <a:off x="2939971" y="266219"/>
              <a:ext cx="6296626" cy="62966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Seconds">
            <a:extLst>
              <a:ext uri="{FF2B5EF4-FFF2-40B4-BE49-F238E27FC236}">
                <a16:creationId xmlns:a16="http://schemas.microsoft.com/office/drawing/2014/main" id="{F505E43A-835E-415F-BDF8-7164B7F2259B}"/>
              </a:ext>
            </a:extLst>
          </p:cNvPr>
          <p:cNvGrpSpPr/>
          <p:nvPr/>
        </p:nvGrpSpPr>
        <p:grpSpPr>
          <a:xfrm>
            <a:off x="7249105" y="1473330"/>
            <a:ext cx="668889" cy="625700"/>
            <a:chOff x="2939971" y="266219"/>
            <a:chExt cx="6296626" cy="6296626"/>
          </a:xfrm>
        </p:grpSpPr>
        <p:pic>
          <p:nvPicPr>
            <p:cNvPr id="183" name="Seconds Dial">
              <a:extLst>
                <a:ext uri="{FF2B5EF4-FFF2-40B4-BE49-F238E27FC236}">
                  <a16:creationId xmlns:a16="http://schemas.microsoft.com/office/drawing/2014/main" id="{BA158F2E-C87E-4D23-B966-12B211CA7B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4617" y="1095375"/>
              <a:ext cx="357338" cy="2464444"/>
            </a:xfrm>
            <a:prstGeom prst="rect">
              <a:avLst/>
            </a:prstGeom>
          </p:spPr>
        </p:pic>
        <p:sp>
          <p:nvSpPr>
            <p:cNvPr id="184" name="Seconds Oval">
              <a:extLst>
                <a:ext uri="{FF2B5EF4-FFF2-40B4-BE49-F238E27FC236}">
                  <a16:creationId xmlns:a16="http://schemas.microsoft.com/office/drawing/2014/main" id="{D39A1B7A-EE2D-4CDC-B6C3-09CBF0B08887}"/>
                </a:ext>
              </a:extLst>
            </p:cNvPr>
            <p:cNvSpPr/>
            <p:nvPr/>
          </p:nvSpPr>
          <p:spPr>
            <a:xfrm>
              <a:off x="2939971" y="266219"/>
              <a:ext cx="6296626" cy="62966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Lamp">
            <a:extLst>
              <a:ext uri="{FF2B5EF4-FFF2-40B4-BE49-F238E27FC236}">
                <a16:creationId xmlns:a16="http://schemas.microsoft.com/office/drawing/2014/main" id="{8A01F7AC-0420-4B11-A23E-7A5906150B8E}"/>
              </a:ext>
            </a:extLst>
          </p:cNvPr>
          <p:cNvGrpSpPr/>
          <p:nvPr/>
        </p:nvGrpSpPr>
        <p:grpSpPr>
          <a:xfrm>
            <a:off x="4213843" y="2385759"/>
            <a:ext cx="876982" cy="1121444"/>
            <a:chOff x="4773507" y="2406455"/>
            <a:chExt cx="876982" cy="1121444"/>
          </a:xfrm>
        </p:grpSpPr>
        <p:sp>
          <p:nvSpPr>
            <p:cNvPr id="4" name="Rectangle: Rounded Corners 3">
              <a:extLst>
                <a:ext uri="{FF2B5EF4-FFF2-40B4-BE49-F238E27FC236}">
                  <a16:creationId xmlns:a16="http://schemas.microsoft.com/office/drawing/2014/main" id="{FC304CD4-F9DF-415B-BE08-DB77CEAFCC95}"/>
                </a:ext>
              </a:extLst>
            </p:cNvPr>
            <p:cNvSpPr/>
            <p:nvPr/>
          </p:nvSpPr>
          <p:spPr>
            <a:xfrm>
              <a:off x="4957203" y="3475407"/>
              <a:ext cx="514350" cy="52492"/>
            </a:xfrm>
            <a:prstGeom prst="roundRect">
              <a:avLst/>
            </a:prstGeom>
            <a:solidFill>
              <a:srgbClr val="502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id="{4D612EB2-5C3D-4192-A87A-3520052754C8}"/>
                </a:ext>
              </a:extLst>
            </p:cNvPr>
            <p:cNvSpPr/>
            <p:nvPr/>
          </p:nvSpPr>
          <p:spPr>
            <a:xfrm>
              <a:off x="5011971" y="3414713"/>
              <a:ext cx="404814" cy="57150"/>
            </a:xfrm>
            <a:prstGeom prst="roundRect">
              <a:avLst/>
            </a:prstGeom>
            <a:solidFill>
              <a:srgbClr val="502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767787D2-B30A-4962-A919-5F7E21B4D4F2}"/>
                </a:ext>
              </a:extLst>
            </p:cNvPr>
            <p:cNvSpPr/>
            <p:nvPr/>
          </p:nvSpPr>
          <p:spPr>
            <a:xfrm>
              <a:off x="5123890" y="3309938"/>
              <a:ext cx="180976" cy="100012"/>
            </a:xfrm>
            <a:prstGeom prst="roundRect">
              <a:avLst/>
            </a:prstGeom>
            <a:solidFill>
              <a:srgbClr val="502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BBBFD1C6-167B-4C19-A57E-0908427C5B82}"/>
                </a:ext>
              </a:extLst>
            </p:cNvPr>
            <p:cNvSpPr/>
            <p:nvPr/>
          </p:nvSpPr>
          <p:spPr>
            <a:xfrm>
              <a:off x="5161992" y="2933700"/>
              <a:ext cx="100012" cy="371475"/>
            </a:xfrm>
            <a:prstGeom prst="roundRect">
              <a:avLst/>
            </a:prstGeom>
            <a:solidFill>
              <a:srgbClr val="502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a:extLst>
                <a:ext uri="{FF2B5EF4-FFF2-40B4-BE49-F238E27FC236}">
                  <a16:creationId xmlns:a16="http://schemas.microsoft.com/office/drawing/2014/main" id="{E006921D-BAB6-4813-9E99-424F90C61F45}"/>
                </a:ext>
              </a:extLst>
            </p:cNvPr>
            <p:cNvSpPr/>
            <p:nvPr/>
          </p:nvSpPr>
          <p:spPr>
            <a:xfrm>
              <a:off x="4773507" y="2406455"/>
              <a:ext cx="876982" cy="517875"/>
            </a:xfrm>
            <a:prstGeom prst="trapezoid">
              <a:avLst>
                <a:gd name="adj" fmla="val 55568"/>
              </a:avLst>
            </a:prstGeom>
            <a:solidFill>
              <a:srgbClr val="FFF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A812266A-90EC-4803-883A-6FBAF3F8647A}"/>
                </a:ext>
              </a:extLst>
            </p:cNvPr>
            <p:cNvCxnSpPr/>
            <p:nvPr/>
          </p:nvCxnSpPr>
          <p:spPr>
            <a:xfrm>
              <a:off x="4773507" y="2924330"/>
              <a:ext cx="876982" cy="0"/>
            </a:xfrm>
            <a:prstGeom prst="line">
              <a:avLst/>
            </a:prstGeom>
            <a:ln w="28575" cap="rnd"/>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80FCE499-6B6F-49E4-BE97-A4573FAAEA64}"/>
                </a:ext>
              </a:extLst>
            </p:cNvPr>
            <p:cNvCxnSpPr>
              <a:cxnSpLocks/>
            </p:cNvCxnSpPr>
            <p:nvPr/>
          </p:nvCxnSpPr>
          <p:spPr>
            <a:xfrm>
              <a:off x="5062538" y="2418705"/>
              <a:ext cx="309562" cy="0"/>
            </a:xfrm>
            <a:prstGeom prst="line">
              <a:avLst/>
            </a:prstGeom>
            <a:ln w="28575" cap="rnd"/>
          </p:spPr>
          <p:style>
            <a:lnRef idx="1">
              <a:schemeClr val="accent1"/>
            </a:lnRef>
            <a:fillRef idx="0">
              <a:schemeClr val="accent1"/>
            </a:fillRef>
            <a:effectRef idx="0">
              <a:schemeClr val="accent1"/>
            </a:effectRef>
            <a:fontRef idx="minor">
              <a:schemeClr val="tx1"/>
            </a:fontRef>
          </p:style>
        </p:cxnSp>
      </p:grpSp>
      <p:cxnSp>
        <p:nvCxnSpPr>
          <p:cNvPr id="189" name="직선 연결선 188">
            <a:extLst>
              <a:ext uri="{FF2B5EF4-FFF2-40B4-BE49-F238E27FC236}">
                <a16:creationId xmlns:a16="http://schemas.microsoft.com/office/drawing/2014/main" id="{FB242E4F-3841-4511-ACC6-66D9A4566430}"/>
              </a:ext>
            </a:extLst>
          </p:cNvPr>
          <p:cNvCxnSpPr/>
          <p:nvPr/>
        </p:nvCxnSpPr>
        <p:spPr>
          <a:xfrm>
            <a:off x="1188881" y="273124"/>
            <a:ext cx="10666421" cy="0"/>
          </a:xfrm>
          <a:prstGeom prst="line">
            <a:avLst/>
          </a:prstGeom>
          <a:ln w="19050">
            <a:solidFill>
              <a:srgbClr val="3B2E8A"/>
            </a:solidFill>
          </a:ln>
        </p:spPr>
        <p:style>
          <a:lnRef idx="1">
            <a:schemeClr val="accent1"/>
          </a:lnRef>
          <a:fillRef idx="0">
            <a:schemeClr val="accent1"/>
          </a:fillRef>
          <a:effectRef idx="0">
            <a:schemeClr val="accent1"/>
          </a:effectRef>
          <a:fontRef idx="minor">
            <a:schemeClr val="tx1"/>
          </a:fontRef>
        </p:style>
      </p:cxnSp>
      <p:sp>
        <p:nvSpPr>
          <p:cNvPr id="192" name="직사각형 191">
            <a:extLst>
              <a:ext uri="{FF2B5EF4-FFF2-40B4-BE49-F238E27FC236}">
                <a16:creationId xmlns:a16="http://schemas.microsoft.com/office/drawing/2014/main" id="{BD6B3634-31E9-42D0-9282-AC5DFD1FEDF9}"/>
              </a:ext>
            </a:extLst>
          </p:cNvPr>
          <p:cNvSpPr/>
          <p:nvPr/>
        </p:nvSpPr>
        <p:spPr>
          <a:xfrm>
            <a:off x="265814" y="244548"/>
            <a:ext cx="720000" cy="720000"/>
          </a:xfrm>
          <a:prstGeom prst="rect">
            <a:avLst/>
          </a:prstGeom>
          <a:solidFill>
            <a:srgbClr val="3B2E8A"/>
          </a:solidFill>
          <a:ln>
            <a:solidFill>
              <a:srgbClr val="3B2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93" name="TextBox 192">
            <a:extLst>
              <a:ext uri="{FF2B5EF4-FFF2-40B4-BE49-F238E27FC236}">
                <a16:creationId xmlns:a16="http://schemas.microsoft.com/office/drawing/2014/main" id="{1BAA04A0-FF80-4504-AEBB-19BB0CBB3195}"/>
              </a:ext>
            </a:extLst>
          </p:cNvPr>
          <p:cNvSpPr txBox="1"/>
          <p:nvPr/>
        </p:nvSpPr>
        <p:spPr>
          <a:xfrm>
            <a:off x="490138" y="305489"/>
            <a:ext cx="259302" cy="584775"/>
          </a:xfrm>
          <a:prstGeom prst="rect">
            <a:avLst/>
          </a:prstGeom>
          <a:noFill/>
        </p:spPr>
        <p:txBody>
          <a:bodyPr wrap="square" rtlCol="0">
            <a:spAutoFit/>
          </a:bodyPr>
          <a:lstStyle/>
          <a:p>
            <a:pPr algn="ctr"/>
            <a:r>
              <a:rPr lang="en-US" altLang="ko-KR" sz="3200" b="1" dirty="0">
                <a:solidFill>
                  <a:schemeClr val="bg1"/>
                </a:solidFill>
              </a:rPr>
              <a:t>1</a:t>
            </a:r>
            <a:endParaRPr lang="ko-KR" altLang="en-US" sz="3200" b="1" dirty="0">
              <a:solidFill>
                <a:schemeClr val="bg1"/>
              </a:solidFill>
            </a:endParaRPr>
          </a:p>
        </p:txBody>
      </p:sp>
      <p:sp>
        <p:nvSpPr>
          <p:cNvPr id="197" name="TextBox 196">
            <a:extLst>
              <a:ext uri="{FF2B5EF4-FFF2-40B4-BE49-F238E27FC236}">
                <a16:creationId xmlns:a16="http://schemas.microsoft.com/office/drawing/2014/main" id="{E6B97EDB-D047-4E33-9DD2-0868030C273A}"/>
              </a:ext>
            </a:extLst>
          </p:cNvPr>
          <p:cNvSpPr txBox="1"/>
          <p:nvPr/>
        </p:nvSpPr>
        <p:spPr>
          <a:xfrm>
            <a:off x="1188881" y="571509"/>
            <a:ext cx="6076302" cy="430887"/>
          </a:xfrm>
          <a:prstGeom prst="rect">
            <a:avLst/>
          </a:prstGeom>
          <a:noFill/>
        </p:spPr>
        <p:txBody>
          <a:bodyPr wrap="square" rtlCol="0">
            <a:spAutoFit/>
          </a:bodyPr>
          <a:lstStyle/>
          <a:p>
            <a:r>
              <a:rPr lang="en-US" altLang="ko-KR"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rPr>
              <a:t>Social Beings</a:t>
            </a:r>
            <a:endParaRPr lang="en-US"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endParaRPr>
          </a:p>
        </p:txBody>
      </p:sp>
      <p:sp>
        <p:nvSpPr>
          <p:cNvPr id="198" name="TextBox 197">
            <a:extLst>
              <a:ext uri="{FF2B5EF4-FFF2-40B4-BE49-F238E27FC236}">
                <a16:creationId xmlns:a16="http://schemas.microsoft.com/office/drawing/2014/main" id="{E51A9401-DE5E-4D75-8F80-875BB8EFB3E8}"/>
              </a:ext>
            </a:extLst>
          </p:cNvPr>
          <p:cNvSpPr txBox="1"/>
          <p:nvPr/>
        </p:nvSpPr>
        <p:spPr>
          <a:xfrm>
            <a:off x="1210138" y="317657"/>
            <a:ext cx="5711834" cy="307777"/>
          </a:xfrm>
          <a:prstGeom prst="rect">
            <a:avLst/>
          </a:prstGeom>
          <a:noFill/>
        </p:spPr>
        <p:txBody>
          <a:bodyPr wrap="square" rtlCol="0">
            <a:spAutoFit/>
          </a:bodyPr>
          <a:lstStyle/>
          <a:p>
            <a:r>
              <a:rPr lang="en-US" altLang="ko-KR" sz="1400" dirty="0">
                <a:solidFill>
                  <a:schemeClr val="tx1">
                    <a:lumMod val="75000"/>
                    <a:lumOff val="25000"/>
                  </a:schemeClr>
                </a:solidFill>
                <a:latin typeface="이롭게 바탕체 Medium" panose="020B0600000101010101" pitchFamily="50" charset="-127"/>
                <a:ea typeface="이롭게 바탕체 Medium" panose="020B0600000101010101" pitchFamily="50" charset="-127"/>
                <a:cs typeface="함초롬돋움" panose="020B0604000101010101" pitchFamily="50" charset="-127"/>
              </a:rPr>
              <a:t>Introduction</a:t>
            </a:r>
          </a:p>
        </p:txBody>
      </p:sp>
    </p:spTree>
    <p:extLst>
      <p:ext uri="{BB962C8B-B14F-4D97-AF65-F5344CB8AC3E}">
        <p14:creationId xmlns:p14="http://schemas.microsoft.com/office/powerpoint/2010/main" val="348220499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fill="hold"/>
                                        <p:tgtEl>
                                          <p:spTgt spid="197"/>
                                        </p:tgtEl>
                                        <p:attrNameLst>
                                          <p:attrName>ppt_x</p:attrName>
                                        </p:attrNameLst>
                                      </p:cBhvr>
                                      <p:tavLst>
                                        <p:tav tm="0">
                                          <p:val>
                                            <p:strVal val="1+#ppt_w/2"/>
                                          </p:val>
                                        </p:tav>
                                        <p:tav tm="100000">
                                          <p:val>
                                            <p:strVal val="#ppt_x"/>
                                          </p:val>
                                        </p:tav>
                                      </p:tavLst>
                                    </p:anim>
                                    <p:anim calcmode="lin" valueType="num">
                                      <p:cBhvr additive="base">
                                        <p:cTn id="8" dur="500" fill="hold"/>
                                        <p:tgtEl>
                                          <p:spTgt spid="19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98"/>
                                        </p:tgtEl>
                                        <p:attrNameLst>
                                          <p:attrName>style.visibility</p:attrName>
                                        </p:attrNameLst>
                                      </p:cBhvr>
                                      <p:to>
                                        <p:strVal val="visible"/>
                                      </p:to>
                                    </p:set>
                                    <p:anim calcmode="lin" valueType="num">
                                      <p:cBhvr additive="base">
                                        <p:cTn id="11" dur="500" fill="hold"/>
                                        <p:tgtEl>
                                          <p:spTgt spid="198"/>
                                        </p:tgtEl>
                                        <p:attrNameLst>
                                          <p:attrName>ppt_x</p:attrName>
                                        </p:attrNameLst>
                                      </p:cBhvr>
                                      <p:tavLst>
                                        <p:tav tm="0">
                                          <p:val>
                                            <p:strVal val="0-#ppt_w/2"/>
                                          </p:val>
                                        </p:tav>
                                        <p:tav tm="100000">
                                          <p:val>
                                            <p:strVal val="#ppt_x"/>
                                          </p:val>
                                        </p:tav>
                                      </p:tavLst>
                                    </p:anim>
                                    <p:anim calcmode="lin" valueType="num">
                                      <p:cBhvr additive="base">
                                        <p:cTn id="12" dur="500" fill="hold"/>
                                        <p:tgtEl>
                                          <p:spTgt spid="19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8" presetClass="emph" presetSubtype="0" repeatCount="indefinite" autoRev="1" fill="hold" grpId="0" nodeType="afterEffect">
                                  <p:stCondLst>
                                    <p:cond delay="1000"/>
                                  </p:stCondLst>
                                  <p:childTnLst>
                                    <p:animRot by="600000">
                                      <p:cBhvr>
                                        <p:cTn id="15" dur="500" fill="hold"/>
                                        <p:tgtEl>
                                          <p:spTgt spid="36"/>
                                        </p:tgtEl>
                                        <p:attrNameLst>
                                          <p:attrName>r</p:attrName>
                                        </p:attrNameLst>
                                      </p:cBhvr>
                                    </p:animRot>
                                  </p:childTnLst>
                                </p:cTn>
                              </p:par>
                              <p:par>
                                <p:cTn id="16" presetID="8" presetClass="emph" presetSubtype="0" repeatCount="indefinite" accel="50000" decel="50000" autoRev="1" fill="hold" nodeType="withEffect">
                                  <p:stCondLst>
                                    <p:cond delay="1000"/>
                                  </p:stCondLst>
                                  <p:childTnLst>
                                    <p:animRot by="-2400000">
                                      <p:cBhvr>
                                        <p:cTn id="17" dur="500" fill="hold"/>
                                        <p:tgtEl>
                                          <p:spTgt spid="19"/>
                                        </p:tgtEl>
                                        <p:attrNameLst>
                                          <p:attrName>r</p:attrName>
                                        </p:attrNameLst>
                                      </p:cBhvr>
                                    </p:animRot>
                                  </p:childTnLst>
                                </p:cTn>
                              </p:par>
                              <p:par>
                                <p:cTn id="18" presetID="8" presetClass="emph" presetSubtype="0" repeatCount="indefinite" accel="50000" decel="50000" autoRev="1" fill="hold" nodeType="withEffect">
                                  <p:stCondLst>
                                    <p:cond delay="1000"/>
                                  </p:stCondLst>
                                  <p:childTnLst>
                                    <p:animRot by="2400000">
                                      <p:cBhvr>
                                        <p:cTn id="19" dur="500" fill="hold"/>
                                        <p:tgtEl>
                                          <p:spTgt spid="85"/>
                                        </p:tgtEl>
                                        <p:attrNameLst>
                                          <p:attrName>r</p:attrName>
                                        </p:attrNameLst>
                                      </p:cBhvr>
                                    </p:animRot>
                                  </p:childTnLst>
                                </p:cTn>
                              </p:par>
                              <p:par>
                                <p:cTn id="20" presetID="49" presetClass="path" presetSubtype="0" repeatCount="indefinite" autoRev="1" fill="hold" grpId="0" nodeType="withEffect">
                                  <p:stCondLst>
                                    <p:cond delay="1000"/>
                                  </p:stCondLst>
                                  <p:childTnLst>
                                    <p:animMotion origin="layout" path="M -0.00312 -0.00648 L -4.58333E-6 3.7037E-7 " pathEditMode="relative" rAng="0" ptsTypes="AA">
                                      <p:cBhvr>
                                        <p:cTn id="21" dur="150" fill="hold"/>
                                        <p:tgtEl>
                                          <p:spTgt spid="25"/>
                                        </p:tgtEl>
                                        <p:attrNameLst>
                                          <p:attrName>ppt_x</p:attrName>
                                          <p:attrName>ppt_y</p:attrName>
                                        </p:attrNameLst>
                                      </p:cBhvr>
                                      <p:rCtr x="156" y="324"/>
                                    </p:animMotion>
                                  </p:childTnLst>
                                </p:cTn>
                              </p:par>
                              <p:par>
                                <p:cTn id="22" presetID="8" presetClass="emph" presetSubtype="0" repeatCount="7000" autoRev="1" fill="hold" grpId="0" nodeType="withEffect">
                                  <p:stCondLst>
                                    <p:cond delay="3000"/>
                                  </p:stCondLst>
                                  <p:childTnLst>
                                    <p:animRot by="2100000">
                                      <p:cBhvr>
                                        <p:cTn id="23" dur="100" fill="hold"/>
                                        <p:tgtEl>
                                          <p:spTgt spid="78"/>
                                        </p:tgtEl>
                                        <p:attrNameLst>
                                          <p:attrName>r</p:attrName>
                                        </p:attrNameLst>
                                      </p:cBhvr>
                                    </p:animRot>
                                  </p:childTnLst>
                                </p:cTn>
                              </p:par>
                              <p:par>
                                <p:cTn id="24" presetID="23" presetClass="entr" presetSubtype="16" fill="hold" nodeType="withEffect">
                                  <p:stCondLst>
                                    <p:cond delay="3000"/>
                                  </p:stCondLst>
                                  <p:childTnLst>
                                    <p:set>
                                      <p:cBhvr>
                                        <p:cTn id="25" dur="1" fill="hold">
                                          <p:stCondLst>
                                            <p:cond delay="0"/>
                                          </p:stCondLst>
                                        </p:cTn>
                                        <p:tgtEl>
                                          <p:spTgt spid="45"/>
                                        </p:tgtEl>
                                        <p:attrNameLst>
                                          <p:attrName>style.visibility</p:attrName>
                                        </p:attrNameLst>
                                      </p:cBhvr>
                                      <p:to>
                                        <p:strVal val="visible"/>
                                      </p:to>
                                    </p:set>
                                    <p:anim calcmode="lin" valueType="num">
                                      <p:cBhvr>
                                        <p:cTn id="26" dur="100" fill="hold"/>
                                        <p:tgtEl>
                                          <p:spTgt spid="45"/>
                                        </p:tgtEl>
                                        <p:attrNameLst>
                                          <p:attrName>ppt_w</p:attrName>
                                        </p:attrNameLst>
                                      </p:cBhvr>
                                      <p:tavLst>
                                        <p:tav tm="0">
                                          <p:val>
                                            <p:fltVal val="0"/>
                                          </p:val>
                                        </p:tav>
                                        <p:tav tm="100000">
                                          <p:val>
                                            <p:strVal val="#ppt_w"/>
                                          </p:val>
                                        </p:tav>
                                      </p:tavLst>
                                    </p:anim>
                                    <p:anim calcmode="lin" valueType="num">
                                      <p:cBhvr>
                                        <p:cTn id="27" dur="100" fill="hold"/>
                                        <p:tgtEl>
                                          <p:spTgt spid="45"/>
                                        </p:tgtEl>
                                        <p:attrNameLst>
                                          <p:attrName>ppt_h</p:attrName>
                                        </p:attrNameLst>
                                      </p:cBhvr>
                                      <p:tavLst>
                                        <p:tav tm="0">
                                          <p:val>
                                            <p:fltVal val="0"/>
                                          </p:val>
                                        </p:tav>
                                        <p:tav tm="100000">
                                          <p:val>
                                            <p:strVal val="#ppt_h"/>
                                          </p:val>
                                        </p:tav>
                                      </p:tavLst>
                                    </p:anim>
                                  </p:childTnLst>
                                </p:cTn>
                              </p:par>
                              <p:par>
                                <p:cTn id="28" presetID="53" presetClass="exit" presetSubtype="32" fill="hold" nodeType="withEffect">
                                  <p:stCondLst>
                                    <p:cond delay="4000"/>
                                  </p:stCondLst>
                                  <p:childTnLst>
                                    <p:anim calcmode="lin" valueType="num">
                                      <p:cBhvr>
                                        <p:cTn id="29" dur="100"/>
                                        <p:tgtEl>
                                          <p:spTgt spid="45"/>
                                        </p:tgtEl>
                                        <p:attrNameLst>
                                          <p:attrName>ppt_w</p:attrName>
                                        </p:attrNameLst>
                                      </p:cBhvr>
                                      <p:tavLst>
                                        <p:tav tm="0">
                                          <p:val>
                                            <p:strVal val="ppt_w"/>
                                          </p:val>
                                        </p:tav>
                                        <p:tav tm="100000">
                                          <p:val>
                                            <p:fltVal val="0"/>
                                          </p:val>
                                        </p:tav>
                                      </p:tavLst>
                                    </p:anim>
                                    <p:anim calcmode="lin" valueType="num">
                                      <p:cBhvr>
                                        <p:cTn id="30" dur="100"/>
                                        <p:tgtEl>
                                          <p:spTgt spid="45"/>
                                        </p:tgtEl>
                                        <p:attrNameLst>
                                          <p:attrName>ppt_h</p:attrName>
                                        </p:attrNameLst>
                                      </p:cBhvr>
                                      <p:tavLst>
                                        <p:tav tm="0">
                                          <p:val>
                                            <p:strVal val="ppt_h"/>
                                          </p:val>
                                        </p:tav>
                                        <p:tav tm="100000">
                                          <p:val>
                                            <p:fltVal val="0"/>
                                          </p:val>
                                        </p:tav>
                                      </p:tavLst>
                                    </p:anim>
                                    <p:animEffect transition="out" filter="fade">
                                      <p:cBhvr>
                                        <p:cTn id="31" dur="100"/>
                                        <p:tgtEl>
                                          <p:spTgt spid="45"/>
                                        </p:tgtEl>
                                      </p:cBhvr>
                                    </p:animEffect>
                                    <p:set>
                                      <p:cBhvr>
                                        <p:cTn id="32" dur="1" fill="hold">
                                          <p:stCondLst>
                                            <p:cond delay="99"/>
                                          </p:stCondLst>
                                        </p:cTn>
                                        <p:tgtEl>
                                          <p:spTgt spid="45"/>
                                        </p:tgtEl>
                                        <p:attrNameLst>
                                          <p:attrName>style.visibility</p:attrName>
                                        </p:attrNameLst>
                                      </p:cBhvr>
                                      <p:to>
                                        <p:strVal val="hidden"/>
                                      </p:to>
                                    </p:set>
                                  </p:childTnLst>
                                </p:cTn>
                              </p:par>
                              <p:par>
                                <p:cTn id="33" presetID="0" presetClass="path" presetSubtype="0" accel="17000" fill="hold" nodeType="withEffect">
                                  <p:stCondLst>
                                    <p:cond delay="2500"/>
                                  </p:stCondLst>
                                  <p:childTnLst>
                                    <p:animMotion origin="layout" path="M 0.00781 -0.00186 C 0.02539 -0.05533 0.06067 -0.3 0.02565 -0.31065 C 0.00781 -0.30973 -0.05886 -0.03241 -0.02396 0.13819 " pathEditMode="relative" rAng="0" ptsTypes="AAA">
                                      <p:cBhvr>
                                        <p:cTn id="34" dur="1500" fill="hold"/>
                                        <p:tgtEl>
                                          <p:spTgt spid="160"/>
                                        </p:tgtEl>
                                        <p:attrNameLst>
                                          <p:attrName>ppt_x</p:attrName>
                                          <p:attrName>ppt_y</p:attrName>
                                        </p:attrNameLst>
                                      </p:cBhvr>
                                      <p:rCtr x="-443" y="-8449"/>
                                    </p:animMotion>
                                  </p:childTnLst>
                                </p:cTn>
                              </p:par>
                              <p:par>
                                <p:cTn id="35" presetID="1" presetClass="exit" presetSubtype="0" fill="hold" nodeType="withEffect">
                                  <p:stCondLst>
                                    <p:cond delay="4000"/>
                                  </p:stCondLst>
                                  <p:childTnLst>
                                    <p:set>
                                      <p:cBhvr>
                                        <p:cTn id="36" dur="1" fill="hold">
                                          <p:stCondLst>
                                            <p:cond delay="0"/>
                                          </p:stCondLst>
                                        </p:cTn>
                                        <p:tgtEl>
                                          <p:spTgt spid="160"/>
                                        </p:tgtEl>
                                        <p:attrNameLst>
                                          <p:attrName>style.visibility</p:attrName>
                                        </p:attrNameLst>
                                      </p:cBhvr>
                                      <p:to>
                                        <p:strVal val="hidden"/>
                                      </p:to>
                                    </p:set>
                                  </p:childTnLst>
                                </p:cTn>
                              </p:par>
                              <p:par>
                                <p:cTn id="37" presetID="8" presetClass="emph" presetSubtype="0" decel="100000" fill="hold" nodeType="withEffect">
                                  <p:stCondLst>
                                    <p:cond delay="2500"/>
                                  </p:stCondLst>
                                  <p:childTnLst>
                                    <p:animRot by="4500000">
                                      <p:cBhvr>
                                        <p:cTn id="38" dur="250" fill="hold"/>
                                        <p:tgtEl>
                                          <p:spTgt spid="130"/>
                                        </p:tgtEl>
                                        <p:attrNameLst>
                                          <p:attrName>r</p:attrName>
                                        </p:attrNameLst>
                                      </p:cBhvr>
                                    </p:animRot>
                                  </p:childTnLst>
                                </p:cTn>
                              </p:par>
                              <p:par>
                                <p:cTn id="39" presetID="18" presetClass="exit" presetSubtype="12" fill="hold" nodeType="withEffect">
                                  <p:stCondLst>
                                    <p:cond delay="2500"/>
                                  </p:stCondLst>
                                  <p:childTnLst>
                                    <p:animEffect transition="out" filter="strips(downLeft)">
                                      <p:cBhvr>
                                        <p:cTn id="40" dur="1000"/>
                                        <p:tgtEl>
                                          <p:spTgt spid="102"/>
                                        </p:tgtEl>
                                      </p:cBhvr>
                                    </p:animEffect>
                                    <p:set>
                                      <p:cBhvr>
                                        <p:cTn id="41" dur="1" fill="hold">
                                          <p:stCondLst>
                                            <p:cond delay="999"/>
                                          </p:stCondLst>
                                        </p:cTn>
                                        <p:tgtEl>
                                          <p:spTgt spid="102"/>
                                        </p:tgtEl>
                                        <p:attrNameLst>
                                          <p:attrName>style.visibility</p:attrName>
                                        </p:attrNameLst>
                                      </p:cBhvr>
                                      <p:to>
                                        <p:strVal val="hidden"/>
                                      </p:to>
                                    </p:set>
                                  </p:childTnLst>
                                </p:cTn>
                              </p:par>
                              <p:par>
                                <p:cTn id="42" presetID="18" presetClass="entr" presetSubtype="12" fill="hold" nodeType="withEffect">
                                  <p:stCondLst>
                                    <p:cond delay="4000"/>
                                  </p:stCondLst>
                                  <p:childTnLst>
                                    <p:set>
                                      <p:cBhvr>
                                        <p:cTn id="43" dur="1" fill="hold">
                                          <p:stCondLst>
                                            <p:cond delay="0"/>
                                          </p:stCondLst>
                                        </p:cTn>
                                        <p:tgtEl>
                                          <p:spTgt spid="102"/>
                                        </p:tgtEl>
                                        <p:attrNameLst>
                                          <p:attrName>style.visibility</p:attrName>
                                        </p:attrNameLst>
                                      </p:cBhvr>
                                      <p:to>
                                        <p:strVal val="visible"/>
                                      </p:to>
                                    </p:set>
                                    <p:animEffect transition="in" filter="strips(downLeft)">
                                      <p:cBhvr>
                                        <p:cTn id="44" dur="1000"/>
                                        <p:tgtEl>
                                          <p:spTgt spid="102"/>
                                        </p:tgtEl>
                                      </p:cBhvr>
                                    </p:animEffect>
                                  </p:childTnLst>
                                </p:cTn>
                              </p:par>
                              <p:par>
                                <p:cTn id="45" presetID="18" presetClass="exit" presetSubtype="12" fill="hold" grpId="0" nodeType="withEffect">
                                  <p:stCondLst>
                                    <p:cond delay="2500"/>
                                  </p:stCondLst>
                                  <p:childTnLst>
                                    <p:animEffect transition="out" filter="strips(downLeft)">
                                      <p:cBhvr>
                                        <p:cTn id="46" dur="1000"/>
                                        <p:tgtEl>
                                          <p:spTgt spid="61"/>
                                        </p:tgtEl>
                                      </p:cBhvr>
                                    </p:animEffect>
                                    <p:set>
                                      <p:cBhvr>
                                        <p:cTn id="47" dur="1" fill="hold">
                                          <p:stCondLst>
                                            <p:cond delay="999"/>
                                          </p:stCondLst>
                                        </p:cTn>
                                        <p:tgtEl>
                                          <p:spTgt spid="61"/>
                                        </p:tgtEl>
                                        <p:attrNameLst>
                                          <p:attrName>style.visibility</p:attrName>
                                        </p:attrNameLst>
                                      </p:cBhvr>
                                      <p:to>
                                        <p:strVal val="hidden"/>
                                      </p:to>
                                    </p:set>
                                  </p:childTnLst>
                                </p:cTn>
                              </p:par>
                              <p:par>
                                <p:cTn id="48" presetID="18" presetClass="entr" presetSubtype="12" fill="hold" grpId="1" nodeType="withEffect">
                                  <p:stCondLst>
                                    <p:cond delay="4000"/>
                                  </p:stCondLst>
                                  <p:childTnLst>
                                    <p:set>
                                      <p:cBhvr>
                                        <p:cTn id="49" dur="1" fill="hold">
                                          <p:stCondLst>
                                            <p:cond delay="0"/>
                                          </p:stCondLst>
                                        </p:cTn>
                                        <p:tgtEl>
                                          <p:spTgt spid="61"/>
                                        </p:tgtEl>
                                        <p:attrNameLst>
                                          <p:attrName>style.visibility</p:attrName>
                                        </p:attrNameLst>
                                      </p:cBhvr>
                                      <p:to>
                                        <p:strVal val="visible"/>
                                      </p:to>
                                    </p:set>
                                    <p:animEffect transition="in" filter="strips(downLeft)">
                                      <p:cBhvr>
                                        <p:cTn id="50" dur="1000"/>
                                        <p:tgtEl>
                                          <p:spTgt spid="61"/>
                                        </p:tgtEl>
                                      </p:cBhvr>
                                    </p:animEffect>
                                  </p:childTnLst>
                                </p:cTn>
                              </p:par>
                              <p:par>
                                <p:cTn id="51" presetID="8" presetClass="emph" presetSubtype="0" decel="100000" fill="hold" nodeType="withEffect">
                                  <p:stCondLst>
                                    <p:cond delay="3000"/>
                                  </p:stCondLst>
                                  <p:childTnLst>
                                    <p:animRot by="3000000">
                                      <p:cBhvr>
                                        <p:cTn id="52" dur="750" fill="hold"/>
                                        <p:tgtEl>
                                          <p:spTgt spid="106"/>
                                        </p:tgtEl>
                                        <p:attrNameLst>
                                          <p:attrName>r</p:attrName>
                                        </p:attrNameLst>
                                      </p:cBhvr>
                                    </p:animRot>
                                  </p:childTnLst>
                                </p:cTn>
                              </p:par>
                              <p:par>
                                <p:cTn id="53" presetID="8" presetClass="emph" presetSubtype="0" decel="100000" fill="hold" nodeType="withEffect">
                                  <p:stCondLst>
                                    <p:cond delay="3750"/>
                                  </p:stCondLst>
                                  <p:childTnLst>
                                    <p:animRot by="-7200000">
                                      <p:cBhvr>
                                        <p:cTn id="54" dur="250" fill="hold"/>
                                        <p:tgtEl>
                                          <p:spTgt spid="106"/>
                                        </p:tgtEl>
                                        <p:attrNameLst>
                                          <p:attrName>r</p:attrName>
                                        </p:attrNameLst>
                                      </p:cBhvr>
                                    </p:animRot>
                                  </p:childTnLst>
                                </p:cTn>
                              </p:par>
                              <p:par>
                                <p:cTn id="55" presetID="8" presetClass="emph" presetSubtype="0" fill="hold" nodeType="withEffect">
                                  <p:stCondLst>
                                    <p:cond delay="4750"/>
                                  </p:stCondLst>
                                  <p:childTnLst>
                                    <p:animRot by="3000000">
                                      <p:cBhvr>
                                        <p:cTn id="56" dur="250" fill="hold"/>
                                        <p:tgtEl>
                                          <p:spTgt spid="106"/>
                                        </p:tgtEl>
                                        <p:attrNameLst>
                                          <p:attrName>r</p:attrName>
                                        </p:attrNameLst>
                                      </p:cBhvr>
                                    </p:animRot>
                                  </p:childTnLst>
                                </p:cTn>
                              </p:par>
                              <p:par>
                                <p:cTn id="57" presetID="8" presetClass="emph" presetSubtype="0" decel="100000" fill="hold" nodeType="withEffect">
                                  <p:stCondLst>
                                    <p:cond delay="3000"/>
                                  </p:stCondLst>
                                  <p:childTnLst>
                                    <p:animRot by="3000000">
                                      <p:cBhvr>
                                        <p:cTn id="58" dur="750" fill="hold"/>
                                        <p:tgtEl>
                                          <p:spTgt spid="110"/>
                                        </p:tgtEl>
                                        <p:attrNameLst>
                                          <p:attrName>r</p:attrName>
                                        </p:attrNameLst>
                                      </p:cBhvr>
                                    </p:animRot>
                                  </p:childTnLst>
                                </p:cTn>
                              </p:par>
                              <p:par>
                                <p:cTn id="59" presetID="8" presetClass="emph" presetSubtype="0" decel="100000" fill="hold" nodeType="withEffect">
                                  <p:stCondLst>
                                    <p:cond delay="3750"/>
                                  </p:stCondLst>
                                  <p:childTnLst>
                                    <p:animRot by="-7200000">
                                      <p:cBhvr>
                                        <p:cTn id="60" dur="250" fill="hold"/>
                                        <p:tgtEl>
                                          <p:spTgt spid="110"/>
                                        </p:tgtEl>
                                        <p:attrNameLst>
                                          <p:attrName>r</p:attrName>
                                        </p:attrNameLst>
                                      </p:cBhvr>
                                    </p:animRot>
                                  </p:childTnLst>
                                </p:cTn>
                              </p:par>
                              <p:par>
                                <p:cTn id="61" presetID="8" presetClass="emph" presetSubtype="0" fill="hold" nodeType="withEffect">
                                  <p:stCondLst>
                                    <p:cond delay="4750"/>
                                  </p:stCondLst>
                                  <p:childTnLst>
                                    <p:animRot by="4200000">
                                      <p:cBhvr>
                                        <p:cTn id="62" dur="250" fill="hold"/>
                                        <p:tgtEl>
                                          <p:spTgt spid="110"/>
                                        </p:tgtEl>
                                        <p:attrNameLst>
                                          <p:attrName>r</p:attrName>
                                        </p:attrNameLst>
                                      </p:cBhvr>
                                    </p:animRot>
                                  </p:childTnLst>
                                </p:cTn>
                              </p:par>
                              <p:par>
                                <p:cTn id="63" presetID="8" presetClass="emph" presetSubtype="0" fill="hold" nodeType="withEffect">
                                  <p:stCondLst>
                                    <p:cond delay="4750"/>
                                  </p:stCondLst>
                                  <p:childTnLst>
                                    <p:animRot by="-4500000">
                                      <p:cBhvr>
                                        <p:cTn id="64" dur="250" fill="hold"/>
                                        <p:tgtEl>
                                          <p:spTgt spid="130"/>
                                        </p:tgtEl>
                                        <p:attrNameLst>
                                          <p:attrName>r</p:attrName>
                                        </p:attrNameLst>
                                      </p:cBhvr>
                                    </p:animRot>
                                  </p:childTnLst>
                                </p:cTn>
                              </p:par>
                              <p:par>
                                <p:cTn id="65" presetID="35" presetClass="path" presetSubtype="0" decel="100000" fill="hold" nodeType="withEffect">
                                  <p:stCondLst>
                                    <p:cond delay="1000"/>
                                  </p:stCondLst>
                                  <p:childTnLst>
                                    <p:animMotion origin="layout" path="M 5E-6 1.48148E-6 L -0.33308 0.00741 " pathEditMode="relative" rAng="0" ptsTypes="AA">
                                      <p:cBhvr>
                                        <p:cTn id="66" dur="5000" fill="hold"/>
                                        <p:tgtEl>
                                          <p:spTgt spid="1036"/>
                                        </p:tgtEl>
                                        <p:attrNameLst>
                                          <p:attrName>ppt_x</p:attrName>
                                          <p:attrName>ppt_y</p:attrName>
                                        </p:attrNameLst>
                                      </p:cBhvr>
                                      <p:rCtr x="-16654" y="370"/>
                                    </p:animMotion>
                                  </p:childTnLst>
                                </p:cTn>
                              </p:par>
                              <p:par>
                                <p:cTn id="67" presetID="56" presetClass="path" presetSubtype="0" accel="50000" decel="50000" fill="hold" nodeType="withEffect">
                                  <p:stCondLst>
                                    <p:cond delay="1000"/>
                                  </p:stCondLst>
                                  <p:childTnLst>
                                    <p:animMotion origin="layout" path="M -4.375E-6 7.40741E-7 L 0.81381 -0.62338 " pathEditMode="relative" rAng="0" ptsTypes="AA">
                                      <p:cBhvr>
                                        <p:cTn id="68" dur="5000" fill="hold"/>
                                        <p:tgtEl>
                                          <p:spTgt spid="1041"/>
                                        </p:tgtEl>
                                        <p:attrNameLst>
                                          <p:attrName>ppt_x</p:attrName>
                                          <p:attrName>ppt_y</p:attrName>
                                        </p:attrNameLst>
                                      </p:cBhvr>
                                      <p:rCtr x="40690" y="-31181"/>
                                    </p:animMotion>
                                  </p:childTnLst>
                                </p:cTn>
                              </p:par>
                              <p:par>
                                <p:cTn id="69" presetID="8" presetClass="emph" presetSubtype="0" fill="hold" nodeType="withEffect">
                                  <p:stCondLst>
                                    <p:cond delay="1000"/>
                                  </p:stCondLst>
                                  <p:childTnLst>
                                    <p:animRot by="3000000">
                                      <p:cBhvr>
                                        <p:cTn id="70" dur="5000" fill="hold"/>
                                        <p:tgtEl>
                                          <p:spTgt spid="1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8" grpId="0" animBg="1"/>
      <p:bldP spid="25" grpId="0" animBg="1"/>
      <p:bldP spid="61" grpId="0" animBg="1"/>
      <p:bldP spid="61" grpId="1" animBg="1"/>
      <p:bldP spid="197" grpId="0"/>
      <p:bldP spid="1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FF38A98C-95CF-4938-BBE7-BEE3137ECD8C}"/>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3" name="직선 연결선 12">
            <a:extLst>
              <a:ext uri="{FF2B5EF4-FFF2-40B4-BE49-F238E27FC236}">
                <a16:creationId xmlns:a16="http://schemas.microsoft.com/office/drawing/2014/main" id="{B9AAFB4A-B030-478E-AF26-9B46C2E8F434}"/>
              </a:ext>
            </a:extLst>
          </p:cNvPr>
          <p:cNvCxnSpPr/>
          <p:nvPr/>
        </p:nvCxnSpPr>
        <p:spPr>
          <a:xfrm>
            <a:off x="1188881" y="273124"/>
            <a:ext cx="10666421" cy="0"/>
          </a:xfrm>
          <a:prstGeom prst="line">
            <a:avLst/>
          </a:prstGeom>
          <a:ln w="19050">
            <a:solidFill>
              <a:srgbClr val="3B2E8A"/>
            </a:solidFill>
          </a:ln>
        </p:spPr>
        <p:style>
          <a:lnRef idx="1">
            <a:schemeClr val="accent1"/>
          </a:lnRef>
          <a:fillRef idx="0">
            <a:schemeClr val="accent1"/>
          </a:fillRef>
          <a:effectRef idx="0">
            <a:schemeClr val="accent1"/>
          </a:effectRef>
          <a:fontRef idx="minor">
            <a:schemeClr val="tx1"/>
          </a:fontRef>
        </p:style>
      </p:cxnSp>
      <p:sp>
        <p:nvSpPr>
          <p:cNvPr id="14" name="직사각형 13">
            <a:extLst>
              <a:ext uri="{FF2B5EF4-FFF2-40B4-BE49-F238E27FC236}">
                <a16:creationId xmlns:a16="http://schemas.microsoft.com/office/drawing/2014/main" id="{8161C65C-C263-4915-9ADA-17F1C30FCA72}"/>
              </a:ext>
            </a:extLst>
          </p:cNvPr>
          <p:cNvSpPr/>
          <p:nvPr/>
        </p:nvSpPr>
        <p:spPr>
          <a:xfrm>
            <a:off x="265814" y="244548"/>
            <a:ext cx="720000" cy="720000"/>
          </a:xfrm>
          <a:prstGeom prst="rect">
            <a:avLst/>
          </a:prstGeom>
          <a:solidFill>
            <a:srgbClr val="3B2E8A"/>
          </a:solidFill>
          <a:ln>
            <a:solidFill>
              <a:srgbClr val="3B2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TextBox 14">
            <a:extLst>
              <a:ext uri="{FF2B5EF4-FFF2-40B4-BE49-F238E27FC236}">
                <a16:creationId xmlns:a16="http://schemas.microsoft.com/office/drawing/2014/main" id="{A3092B19-4192-40F1-BB23-C1849F1C6F59}"/>
              </a:ext>
            </a:extLst>
          </p:cNvPr>
          <p:cNvSpPr txBox="1"/>
          <p:nvPr/>
        </p:nvSpPr>
        <p:spPr>
          <a:xfrm>
            <a:off x="490138" y="305489"/>
            <a:ext cx="259302" cy="584775"/>
          </a:xfrm>
          <a:prstGeom prst="rect">
            <a:avLst/>
          </a:prstGeom>
          <a:noFill/>
        </p:spPr>
        <p:txBody>
          <a:bodyPr wrap="square" rtlCol="0">
            <a:spAutoFit/>
          </a:bodyPr>
          <a:lstStyle/>
          <a:p>
            <a:pPr algn="ctr"/>
            <a:r>
              <a:rPr lang="en-US" altLang="ko-KR" sz="3200" b="1" dirty="0">
                <a:solidFill>
                  <a:schemeClr val="bg1"/>
                </a:solidFill>
              </a:rPr>
              <a:t>1</a:t>
            </a:r>
            <a:endParaRPr lang="ko-KR" altLang="en-US" sz="3200" b="1" dirty="0">
              <a:solidFill>
                <a:schemeClr val="bg1"/>
              </a:solidFill>
            </a:endParaRPr>
          </a:p>
        </p:txBody>
      </p:sp>
      <p:sp>
        <p:nvSpPr>
          <p:cNvPr id="16" name="TextBox 15">
            <a:extLst>
              <a:ext uri="{FF2B5EF4-FFF2-40B4-BE49-F238E27FC236}">
                <a16:creationId xmlns:a16="http://schemas.microsoft.com/office/drawing/2014/main" id="{8F8D36BF-8E87-49C7-90AE-1E2FD3830346}"/>
              </a:ext>
            </a:extLst>
          </p:cNvPr>
          <p:cNvSpPr txBox="1"/>
          <p:nvPr/>
        </p:nvSpPr>
        <p:spPr>
          <a:xfrm>
            <a:off x="1188881" y="571509"/>
            <a:ext cx="6076302" cy="430887"/>
          </a:xfrm>
          <a:prstGeom prst="rect">
            <a:avLst/>
          </a:prstGeom>
          <a:noFill/>
        </p:spPr>
        <p:txBody>
          <a:bodyPr wrap="square" rtlCol="0">
            <a:spAutoFit/>
          </a:bodyPr>
          <a:lstStyle/>
          <a:p>
            <a:r>
              <a:rPr lang="en-US" altLang="ko-KR"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rPr>
              <a:t>Social Beings</a:t>
            </a:r>
            <a:endParaRPr lang="en-US"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endParaRPr>
          </a:p>
        </p:txBody>
      </p:sp>
      <p:sp>
        <p:nvSpPr>
          <p:cNvPr id="17" name="TextBox 16">
            <a:extLst>
              <a:ext uri="{FF2B5EF4-FFF2-40B4-BE49-F238E27FC236}">
                <a16:creationId xmlns:a16="http://schemas.microsoft.com/office/drawing/2014/main" id="{F04196BB-E129-4290-958F-BC171694AE47}"/>
              </a:ext>
            </a:extLst>
          </p:cNvPr>
          <p:cNvSpPr txBox="1"/>
          <p:nvPr/>
        </p:nvSpPr>
        <p:spPr>
          <a:xfrm>
            <a:off x="1210138" y="317657"/>
            <a:ext cx="5711834" cy="307777"/>
          </a:xfrm>
          <a:prstGeom prst="rect">
            <a:avLst/>
          </a:prstGeom>
          <a:noFill/>
        </p:spPr>
        <p:txBody>
          <a:bodyPr wrap="square" rtlCol="0">
            <a:spAutoFit/>
          </a:bodyPr>
          <a:lstStyle/>
          <a:p>
            <a:r>
              <a:rPr lang="en-US" altLang="ko-KR" sz="1400" dirty="0">
                <a:solidFill>
                  <a:schemeClr val="tx1">
                    <a:lumMod val="75000"/>
                    <a:lumOff val="25000"/>
                  </a:schemeClr>
                </a:solidFill>
                <a:latin typeface="이롭게 바탕체 Medium" panose="020B0600000101010101" pitchFamily="50" charset="-127"/>
                <a:ea typeface="이롭게 바탕체 Medium" panose="020B0600000101010101" pitchFamily="50" charset="-127"/>
                <a:cs typeface="함초롬돋움" panose="020B0604000101010101" pitchFamily="50" charset="-127"/>
              </a:rPr>
              <a:t>Introduction</a:t>
            </a:r>
          </a:p>
        </p:txBody>
      </p:sp>
      <p:sp>
        <p:nvSpPr>
          <p:cNvPr id="2" name="직사각형 1">
            <a:extLst>
              <a:ext uri="{FF2B5EF4-FFF2-40B4-BE49-F238E27FC236}">
                <a16:creationId xmlns:a16="http://schemas.microsoft.com/office/drawing/2014/main" id="{3364B35B-4264-4D66-AFB1-4E6C567FF0FE}"/>
              </a:ext>
            </a:extLst>
          </p:cNvPr>
          <p:cNvSpPr/>
          <p:nvPr/>
        </p:nvSpPr>
        <p:spPr>
          <a:xfrm>
            <a:off x="985814" y="1300779"/>
            <a:ext cx="10530996" cy="2862322"/>
          </a:xfrm>
          <a:prstGeom prst="rect">
            <a:avLst/>
          </a:prstGeom>
        </p:spPr>
        <p:txBody>
          <a:bodyPr wrap="square">
            <a:spAutoFit/>
          </a:bodyPr>
          <a:lstStyle/>
          <a:p>
            <a:pPr marL="285750" indent="-285750">
              <a:buFont typeface="Arial" panose="020B0604020202020204" pitchFamily="34" charset="0"/>
              <a:buChar char="•"/>
            </a:pPr>
            <a:r>
              <a:rPr lang="en-US" altLang="ko-KR" dirty="0"/>
              <a:t>Obtaining such acceptance is a long and difficult task that may entail years of learning how to behave in socially acceptable ways, </a:t>
            </a:r>
            <a:r>
              <a:rPr lang="en-US" altLang="ko-KR" dirty="0">
                <a:solidFill>
                  <a:srgbClr val="09BBEE"/>
                </a:solidFill>
              </a:rPr>
              <a:t>acquiring marketable skills</a:t>
            </a:r>
            <a:r>
              <a:rPr lang="en-US" altLang="ko-KR" dirty="0"/>
              <a:t>, </a:t>
            </a:r>
            <a:r>
              <a:rPr lang="en-US" altLang="ko-KR" dirty="0">
                <a:solidFill>
                  <a:srgbClr val="09BBEE"/>
                </a:solidFill>
              </a:rPr>
              <a:t>cultivating good relationships</a:t>
            </a:r>
            <a:r>
              <a:rPr lang="en-US" altLang="ko-KR" dirty="0"/>
              <a:t>, and </a:t>
            </a:r>
            <a:r>
              <a:rPr lang="en-US" altLang="ko-KR" dirty="0">
                <a:solidFill>
                  <a:srgbClr val="09BBEE"/>
                </a:solidFill>
              </a:rPr>
              <a:t>building a favorable reputation</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t>To succeed at those endeavors, people must have an effective capacity for altering their behavior so as to conform to externally and socially defined standard</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t>Human beings long for the acceptance, because we are social animals</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solidFill>
                  <a:srgbClr val="006EB6"/>
                </a:solidFill>
              </a:rPr>
              <a:t>Afraid of getting negative feedbacks and social exclusion</a:t>
            </a:r>
            <a:endParaRPr lang="ko-KR" altLang="en-US" dirty="0">
              <a:solidFill>
                <a:srgbClr val="006EB6"/>
              </a:solidFill>
            </a:endParaRPr>
          </a:p>
        </p:txBody>
      </p:sp>
      <p:sp>
        <p:nvSpPr>
          <p:cNvPr id="18" name="TextBox 17">
            <a:extLst>
              <a:ext uri="{FF2B5EF4-FFF2-40B4-BE49-F238E27FC236}">
                <a16:creationId xmlns:a16="http://schemas.microsoft.com/office/drawing/2014/main" id="{D1F483AD-392F-41D6-A679-4AC976D3183E}"/>
              </a:ext>
            </a:extLst>
          </p:cNvPr>
          <p:cNvSpPr txBox="1"/>
          <p:nvPr/>
        </p:nvSpPr>
        <p:spPr>
          <a:xfrm>
            <a:off x="10149684" y="6526687"/>
            <a:ext cx="2597232" cy="276999"/>
          </a:xfrm>
          <a:prstGeom prst="rect">
            <a:avLst/>
          </a:prstGeom>
          <a:noFill/>
        </p:spPr>
        <p:txBody>
          <a:bodyPr wrap="square" rtlCol="0">
            <a:spAutoFit/>
          </a:bodyPr>
          <a:lstStyle/>
          <a:p>
            <a:r>
              <a:rPr lang="fr-FR" altLang="ko-KR" sz="1200" dirty="0"/>
              <a:t>(Baumeister et al., 2005)</a:t>
            </a:r>
          </a:p>
        </p:txBody>
      </p:sp>
      <p:pic>
        <p:nvPicPr>
          <p:cNvPr id="19" name="그림 18">
            <a:extLst>
              <a:ext uri="{FF2B5EF4-FFF2-40B4-BE49-F238E27FC236}">
                <a16:creationId xmlns:a16="http://schemas.microsoft.com/office/drawing/2014/main" id="{2CA73A6B-86D5-4AC4-9C1E-B6975EF2D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686" y="3763001"/>
            <a:ext cx="5718628" cy="3588439"/>
          </a:xfrm>
          <a:prstGeom prst="rect">
            <a:avLst/>
          </a:prstGeom>
        </p:spPr>
      </p:pic>
      <p:sp>
        <p:nvSpPr>
          <p:cNvPr id="23" name="Google Shape;192;p12">
            <a:extLst>
              <a:ext uri="{FF2B5EF4-FFF2-40B4-BE49-F238E27FC236}">
                <a16:creationId xmlns:a16="http://schemas.microsoft.com/office/drawing/2014/main" id="{EFD9730D-2F24-4E8F-9511-A20665BCCDC6}"/>
              </a:ext>
            </a:extLst>
          </p:cNvPr>
          <p:cNvSpPr txBox="1">
            <a:spLocks noGrp="1"/>
          </p:cNvSpPr>
          <p:nvPr>
            <p:ph type="sldNum" idx="12"/>
          </p:nvPr>
        </p:nvSpPr>
        <p:spPr>
          <a:xfrm>
            <a:off x="10704600" y="6507387"/>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dirty="0"/>
          </a:p>
        </p:txBody>
      </p:sp>
    </p:spTree>
    <p:extLst>
      <p:ext uri="{BB962C8B-B14F-4D97-AF65-F5344CB8AC3E}">
        <p14:creationId xmlns:p14="http://schemas.microsoft.com/office/powerpoint/2010/main" val="285977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57D433CB-E6DE-48DC-BA55-7DFA8A983719}"/>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 name="직선 연결선 14">
            <a:extLst>
              <a:ext uri="{FF2B5EF4-FFF2-40B4-BE49-F238E27FC236}">
                <a16:creationId xmlns:a16="http://schemas.microsoft.com/office/drawing/2014/main" id="{8B1537BA-918C-4B00-85EF-51F40D57D0B4}"/>
              </a:ext>
            </a:extLst>
          </p:cNvPr>
          <p:cNvCxnSpPr/>
          <p:nvPr/>
        </p:nvCxnSpPr>
        <p:spPr>
          <a:xfrm>
            <a:off x="1188881" y="273124"/>
            <a:ext cx="10666421" cy="0"/>
          </a:xfrm>
          <a:prstGeom prst="line">
            <a:avLst/>
          </a:prstGeom>
          <a:ln w="19050">
            <a:solidFill>
              <a:srgbClr val="3B2E8A"/>
            </a:solidFill>
          </a:ln>
        </p:spPr>
        <p:style>
          <a:lnRef idx="1">
            <a:schemeClr val="accent1"/>
          </a:lnRef>
          <a:fillRef idx="0">
            <a:schemeClr val="accent1"/>
          </a:fillRef>
          <a:effectRef idx="0">
            <a:schemeClr val="accent1"/>
          </a:effectRef>
          <a:fontRef idx="minor">
            <a:schemeClr val="tx1"/>
          </a:fontRef>
        </p:style>
      </p:cxnSp>
      <p:sp>
        <p:nvSpPr>
          <p:cNvPr id="16" name="직사각형 15">
            <a:extLst>
              <a:ext uri="{FF2B5EF4-FFF2-40B4-BE49-F238E27FC236}">
                <a16:creationId xmlns:a16="http://schemas.microsoft.com/office/drawing/2014/main" id="{2858F512-5297-4ED7-B0A8-9CB0974A5F7D}"/>
              </a:ext>
            </a:extLst>
          </p:cNvPr>
          <p:cNvSpPr/>
          <p:nvPr/>
        </p:nvSpPr>
        <p:spPr>
          <a:xfrm>
            <a:off x="265814" y="244548"/>
            <a:ext cx="720000" cy="720000"/>
          </a:xfrm>
          <a:prstGeom prst="rect">
            <a:avLst/>
          </a:prstGeom>
          <a:solidFill>
            <a:srgbClr val="3B2E8A"/>
          </a:solidFill>
          <a:ln>
            <a:solidFill>
              <a:srgbClr val="3B2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TextBox 16">
            <a:extLst>
              <a:ext uri="{FF2B5EF4-FFF2-40B4-BE49-F238E27FC236}">
                <a16:creationId xmlns:a16="http://schemas.microsoft.com/office/drawing/2014/main" id="{6920C377-7F2D-4F13-A142-A527A3BBEB60}"/>
              </a:ext>
            </a:extLst>
          </p:cNvPr>
          <p:cNvSpPr txBox="1"/>
          <p:nvPr/>
        </p:nvSpPr>
        <p:spPr>
          <a:xfrm>
            <a:off x="490138" y="305489"/>
            <a:ext cx="259302" cy="584775"/>
          </a:xfrm>
          <a:prstGeom prst="rect">
            <a:avLst/>
          </a:prstGeom>
          <a:noFill/>
        </p:spPr>
        <p:txBody>
          <a:bodyPr wrap="square" rtlCol="0">
            <a:spAutoFit/>
          </a:bodyPr>
          <a:lstStyle/>
          <a:p>
            <a:pPr algn="ctr"/>
            <a:r>
              <a:rPr lang="en-US" altLang="ko-KR" sz="3200" b="1" dirty="0">
                <a:solidFill>
                  <a:schemeClr val="bg1"/>
                </a:solidFill>
              </a:rPr>
              <a:t>1</a:t>
            </a:r>
            <a:endParaRPr lang="ko-KR" altLang="en-US" sz="3200" b="1" dirty="0">
              <a:solidFill>
                <a:schemeClr val="bg1"/>
              </a:solidFill>
            </a:endParaRPr>
          </a:p>
        </p:txBody>
      </p:sp>
      <p:sp>
        <p:nvSpPr>
          <p:cNvPr id="22" name="Google Shape;192;p12">
            <a:extLst>
              <a:ext uri="{FF2B5EF4-FFF2-40B4-BE49-F238E27FC236}">
                <a16:creationId xmlns:a16="http://schemas.microsoft.com/office/drawing/2014/main" id="{CE0D4A84-25E6-4AF5-AC98-41D4065AE6FF}"/>
              </a:ext>
            </a:extLst>
          </p:cNvPr>
          <p:cNvSpPr txBox="1">
            <a:spLocks noGrp="1"/>
          </p:cNvSpPr>
          <p:nvPr>
            <p:ph type="sldNum" idx="12"/>
          </p:nvPr>
        </p:nvSpPr>
        <p:spPr>
          <a:xfrm>
            <a:off x="10704600" y="6507387"/>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24" name="TextBox 23">
            <a:extLst>
              <a:ext uri="{FF2B5EF4-FFF2-40B4-BE49-F238E27FC236}">
                <a16:creationId xmlns:a16="http://schemas.microsoft.com/office/drawing/2014/main" id="{82248139-88E0-46DA-8C21-0970383C5A9C}"/>
              </a:ext>
            </a:extLst>
          </p:cNvPr>
          <p:cNvSpPr txBox="1"/>
          <p:nvPr/>
        </p:nvSpPr>
        <p:spPr>
          <a:xfrm>
            <a:off x="1188881" y="571509"/>
            <a:ext cx="6076302" cy="430887"/>
          </a:xfrm>
          <a:prstGeom prst="rect">
            <a:avLst/>
          </a:prstGeom>
          <a:noFill/>
        </p:spPr>
        <p:txBody>
          <a:bodyPr wrap="square" rtlCol="0">
            <a:spAutoFit/>
          </a:bodyPr>
          <a:lstStyle/>
          <a:p>
            <a:r>
              <a:rPr lang="en-US" altLang="ko-KR"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rPr>
              <a:t>Previous Studies</a:t>
            </a:r>
          </a:p>
        </p:txBody>
      </p:sp>
      <p:sp>
        <p:nvSpPr>
          <p:cNvPr id="25" name="TextBox 24">
            <a:extLst>
              <a:ext uri="{FF2B5EF4-FFF2-40B4-BE49-F238E27FC236}">
                <a16:creationId xmlns:a16="http://schemas.microsoft.com/office/drawing/2014/main" id="{67585612-9405-4241-8E62-E60492BA8E07}"/>
              </a:ext>
            </a:extLst>
          </p:cNvPr>
          <p:cNvSpPr txBox="1"/>
          <p:nvPr/>
        </p:nvSpPr>
        <p:spPr>
          <a:xfrm>
            <a:off x="1210138" y="317657"/>
            <a:ext cx="5711834" cy="307777"/>
          </a:xfrm>
          <a:prstGeom prst="rect">
            <a:avLst/>
          </a:prstGeom>
          <a:noFill/>
        </p:spPr>
        <p:txBody>
          <a:bodyPr wrap="square" rtlCol="0">
            <a:spAutoFit/>
          </a:bodyPr>
          <a:lstStyle/>
          <a:p>
            <a:r>
              <a:rPr lang="en-US" altLang="ko-KR" sz="1400" dirty="0">
                <a:solidFill>
                  <a:schemeClr val="tx1">
                    <a:lumMod val="75000"/>
                    <a:lumOff val="25000"/>
                  </a:schemeClr>
                </a:solidFill>
                <a:latin typeface="이롭게 바탕체 Medium" panose="020B0600000101010101" pitchFamily="50" charset="-127"/>
                <a:ea typeface="이롭게 바탕체 Medium" panose="020B0600000101010101" pitchFamily="50" charset="-127"/>
                <a:cs typeface="함초롬돋움" panose="020B0604000101010101" pitchFamily="50" charset="-127"/>
              </a:rPr>
              <a:t>Introduction</a:t>
            </a:r>
          </a:p>
        </p:txBody>
      </p:sp>
      <p:sp>
        <p:nvSpPr>
          <p:cNvPr id="20" name="직사각형 19">
            <a:extLst>
              <a:ext uri="{FF2B5EF4-FFF2-40B4-BE49-F238E27FC236}">
                <a16:creationId xmlns:a16="http://schemas.microsoft.com/office/drawing/2014/main" id="{47DACF4C-5953-4616-880D-562DBB19470B}"/>
              </a:ext>
            </a:extLst>
          </p:cNvPr>
          <p:cNvSpPr/>
          <p:nvPr/>
        </p:nvSpPr>
        <p:spPr>
          <a:xfrm>
            <a:off x="985813" y="1028343"/>
            <a:ext cx="9995429" cy="3908762"/>
          </a:xfrm>
          <a:prstGeom prst="rect">
            <a:avLst/>
          </a:prstGeom>
        </p:spPr>
        <p:txBody>
          <a:bodyPr wrap="square">
            <a:spAutoFit/>
          </a:bodyPr>
          <a:lstStyle/>
          <a:p>
            <a:pPr marL="285750" indent="-285750">
              <a:buFont typeface="Arial" panose="020B0604020202020204" pitchFamily="34" charset="0"/>
              <a:buChar char="•"/>
            </a:pPr>
            <a:endParaRPr lang="en-US" altLang="ko-KR" dirty="0"/>
          </a:p>
          <a:p>
            <a:pPr marL="285750" lvl="0" indent="-285750">
              <a:buFont typeface="Arial" panose="020B0604020202020204" pitchFamily="34" charset="0"/>
              <a:buChar char="•"/>
            </a:pPr>
            <a:r>
              <a:rPr lang="en-US" altLang="ko-KR" dirty="0"/>
              <a:t>Increase in fear of getting negative evaluation is frequently observed in social anxiety disorder </a:t>
            </a:r>
            <a:r>
              <a:rPr lang="en-US" altLang="ko-KR" sz="1400" dirty="0">
                <a:solidFill>
                  <a:prstClr val="black"/>
                </a:solidFill>
              </a:rPr>
              <a:t>(</a:t>
            </a:r>
            <a:r>
              <a:rPr lang="pl-PL" altLang="ko-KR" sz="1400" dirty="0">
                <a:solidFill>
                  <a:prstClr val="black"/>
                </a:solidFill>
              </a:rPr>
              <a:t>Kajimura, Kochiyama, Nakai, Abe &amp; Nomura, 2015)</a:t>
            </a:r>
            <a:r>
              <a:rPr lang="en-US" altLang="ko-KR" dirty="0"/>
              <a:t> </a:t>
            </a:r>
            <a:r>
              <a:rPr lang="en-US" altLang="ko-KR" b="1" dirty="0"/>
              <a:t> </a:t>
            </a:r>
            <a:endParaRPr lang="en-US" altLang="ko-KR" dirty="0"/>
          </a:p>
          <a:p>
            <a:endParaRPr lang="en-US" altLang="ko-KR" dirty="0"/>
          </a:p>
          <a:p>
            <a:pPr marL="285750" indent="-285750">
              <a:buFont typeface="Arial" panose="020B0604020202020204" pitchFamily="34" charset="0"/>
              <a:buChar char="•"/>
            </a:pPr>
            <a:r>
              <a:rPr lang="en-US" altLang="ko-KR" dirty="0"/>
              <a:t>A chronic psychiatric condition characterized by fear and avoidance of social situations </a:t>
            </a:r>
            <a:r>
              <a:rPr lang="en-US" altLang="ko-KR" sz="1400" dirty="0"/>
              <a:t>(Goldin et al., 2009; American Psychiatric Association, 2013)</a:t>
            </a:r>
            <a:endParaRPr lang="en-US" altLang="ko-KR" dirty="0"/>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t>Social anxiety appears to be represented on a spectrum ranging from subconical behavior (e.g., shyness) to clinical manifestation </a:t>
            </a:r>
            <a:r>
              <a:rPr lang="en-US" altLang="ko-KR" sz="1400" dirty="0"/>
              <a:t>(Stein et al., 2007; Schmidt, 2012; </a:t>
            </a:r>
            <a:r>
              <a:rPr lang="en-US" altLang="ko-KR" sz="1400" dirty="0" err="1"/>
              <a:t>Gentili</a:t>
            </a:r>
            <a:r>
              <a:rPr lang="en-US" altLang="ko-KR" sz="1400" dirty="0"/>
              <a:t> et al., 2015)</a:t>
            </a:r>
            <a:endParaRPr lang="en-US" altLang="ko-KR" dirty="0"/>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latin typeface="Arial" panose="020B0604020202020204" pitchFamily="34" charset="0"/>
                <a:cs typeface="Arial" panose="020B0604020202020204" pitchFamily="34" charset="0"/>
              </a:rPr>
              <a:t>According to the Ministry of Health and Welfare, people in 70s, living in rural area, </a:t>
            </a:r>
            <a:br>
              <a:rPr lang="en-US" altLang="ko-KR" dirty="0">
                <a:latin typeface="Arial" panose="020B0604020202020204" pitchFamily="34" charset="0"/>
                <a:cs typeface="Arial" panose="020B0604020202020204" pitchFamily="34" charset="0"/>
              </a:rPr>
            </a:br>
            <a:r>
              <a:rPr lang="en-US" altLang="ko-KR" dirty="0">
                <a:latin typeface="Arial" panose="020B0604020202020204" pitchFamily="34" charset="0"/>
                <a:cs typeface="Arial" panose="020B0604020202020204" pitchFamily="34" charset="0"/>
              </a:rPr>
              <a:t>having low education are more vulnerable to SAD in South Korea </a:t>
            </a:r>
            <a:r>
              <a:rPr lang="en-US" altLang="ko-KR" sz="1400" dirty="0">
                <a:latin typeface="Arial" panose="020B0604020202020204" pitchFamily="34" charset="0"/>
                <a:cs typeface="Arial" panose="020B0604020202020204" pitchFamily="34" charset="0"/>
              </a:rPr>
              <a:t>(</a:t>
            </a:r>
            <a:r>
              <a:rPr lang="en-US" altLang="ko-KR" sz="1400" dirty="0" err="1">
                <a:latin typeface="Arial" panose="020B0604020202020204" pitchFamily="34" charset="0"/>
                <a:cs typeface="Arial" panose="020B0604020202020204" pitchFamily="34" charset="0"/>
              </a:rPr>
              <a:t>MoHW</a:t>
            </a:r>
            <a:r>
              <a:rPr lang="en-US" altLang="ko-KR" sz="1400" dirty="0">
                <a:latin typeface="Arial" panose="020B0604020202020204" pitchFamily="34" charset="0"/>
                <a:cs typeface="Arial" panose="020B0604020202020204" pitchFamily="34" charset="0"/>
              </a:rPr>
              <a:t>, 2016)</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endParaRPr lang="en-US" altLang="ko-KR" dirty="0"/>
          </a:p>
        </p:txBody>
      </p:sp>
    </p:spTree>
    <p:extLst>
      <p:ext uri="{BB962C8B-B14F-4D97-AF65-F5344CB8AC3E}">
        <p14:creationId xmlns:p14="http://schemas.microsoft.com/office/powerpoint/2010/main" val="226919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57D433CB-E6DE-48DC-BA55-7DFA8A983719}"/>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 name="직선 연결선 14">
            <a:extLst>
              <a:ext uri="{FF2B5EF4-FFF2-40B4-BE49-F238E27FC236}">
                <a16:creationId xmlns:a16="http://schemas.microsoft.com/office/drawing/2014/main" id="{8B1537BA-918C-4B00-85EF-51F40D57D0B4}"/>
              </a:ext>
            </a:extLst>
          </p:cNvPr>
          <p:cNvCxnSpPr/>
          <p:nvPr/>
        </p:nvCxnSpPr>
        <p:spPr>
          <a:xfrm>
            <a:off x="1188881" y="273124"/>
            <a:ext cx="10666421" cy="0"/>
          </a:xfrm>
          <a:prstGeom prst="line">
            <a:avLst/>
          </a:prstGeom>
          <a:ln w="19050">
            <a:solidFill>
              <a:srgbClr val="3B2E8A"/>
            </a:solidFill>
          </a:ln>
        </p:spPr>
        <p:style>
          <a:lnRef idx="1">
            <a:schemeClr val="accent1"/>
          </a:lnRef>
          <a:fillRef idx="0">
            <a:schemeClr val="accent1"/>
          </a:fillRef>
          <a:effectRef idx="0">
            <a:schemeClr val="accent1"/>
          </a:effectRef>
          <a:fontRef idx="minor">
            <a:schemeClr val="tx1"/>
          </a:fontRef>
        </p:style>
      </p:cxnSp>
      <p:sp>
        <p:nvSpPr>
          <p:cNvPr id="16" name="직사각형 15">
            <a:extLst>
              <a:ext uri="{FF2B5EF4-FFF2-40B4-BE49-F238E27FC236}">
                <a16:creationId xmlns:a16="http://schemas.microsoft.com/office/drawing/2014/main" id="{2858F512-5297-4ED7-B0A8-9CB0974A5F7D}"/>
              </a:ext>
            </a:extLst>
          </p:cNvPr>
          <p:cNvSpPr/>
          <p:nvPr/>
        </p:nvSpPr>
        <p:spPr>
          <a:xfrm>
            <a:off x="265814" y="244548"/>
            <a:ext cx="720000" cy="720000"/>
          </a:xfrm>
          <a:prstGeom prst="rect">
            <a:avLst/>
          </a:prstGeom>
          <a:solidFill>
            <a:srgbClr val="3B2E8A"/>
          </a:solidFill>
          <a:ln>
            <a:solidFill>
              <a:srgbClr val="3B2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TextBox 16">
            <a:extLst>
              <a:ext uri="{FF2B5EF4-FFF2-40B4-BE49-F238E27FC236}">
                <a16:creationId xmlns:a16="http://schemas.microsoft.com/office/drawing/2014/main" id="{6920C377-7F2D-4F13-A142-A527A3BBEB60}"/>
              </a:ext>
            </a:extLst>
          </p:cNvPr>
          <p:cNvSpPr txBox="1"/>
          <p:nvPr/>
        </p:nvSpPr>
        <p:spPr>
          <a:xfrm>
            <a:off x="490138" y="305489"/>
            <a:ext cx="259302" cy="584775"/>
          </a:xfrm>
          <a:prstGeom prst="rect">
            <a:avLst/>
          </a:prstGeom>
          <a:noFill/>
        </p:spPr>
        <p:txBody>
          <a:bodyPr wrap="square" rtlCol="0">
            <a:spAutoFit/>
          </a:bodyPr>
          <a:lstStyle/>
          <a:p>
            <a:pPr algn="ctr"/>
            <a:r>
              <a:rPr lang="en-US" altLang="ko-KR" sz="3200" b="1" dirty="0">
                <a:solidFill>
                  <a:schemeClr val="bg1"/>
                </a:solidFill>
              </a:rPr>
              <a:t>1</a:t>
            </a:r>
            <a:endParaRPr lang="ko-KR" altLang="en-US" sz="3200" b="1" dirty="0">
              <a:solidFill>
                <a:schemeClr val="bg1"/>
              </a:solidFill>
            </a:endParaRPr>
          </a:p>
        </p:txBody>
      </p:sp>
      <p:sp>
        <p:nvSpPr>
          <p:cNvPr id="22" name="Google Shape;192;p12">
            <a:extLst>
              <a:ext uri="{FF2B5EF4-FFF2-40B4-BE49-F238E27FC236}">
                <a16:creationId xmlns:a16="http://schemas.microsoft.com/office/drawing/2014/main" id="{CE0D4A84-25E6-4AF5-AC98-41D4065AE6FF}"/>
              </a:ext>
            </a:extLst>
          </p:cNvPr>
          <p:cNvSpPr txBox="1">
            <a:spLocks noGrp="1"/>
          </p:cNvSpPr>
          <p:nvPr>
            <p:ph type="sldNum" idx="12"/>
          </p:nvPr>
        </p:nvSpPr>
        <p:spPr>
          <a:xfrm>
            <a:off x="10704600" y="6507387"/>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dirty="0"/>
          </a:p>
        </p:txBody>
      </p:sp>
      <p:sp>
        <p:nvSpPr>
          <p:cNvPr id="24" name="TextBox 23">
            <a:extLst>
              <a:ext uri="{FF2B5EF4-FFF2-40B4-BE49-F238E27FC236}">
                <a16:creationId xmlns:a16="http://schemas.microsoft.com/office/drawing/2014/main" id="{82248139-88E0-46DA-8C21-0970383C5A9C}"/>
              </a:ext>
            </a:extLst>
          </p:cNvPr>
          <p:cNvSpPr txBox="1"/>
          <p:nvPr/>
        </p:nvSpPr>
        <p:spPr>
          <a:xfrm>
            <a:off x="1188881" y="571509"/>
            <a:ext cx="6076302" cy="430887"/>
          </a:xfrm>
          <a:prstGeom prst="rect">
            <a:avLst/>
          </a:prstGeom>
          <a:noFill/>
        </p:spPr>
        <p:txBody>
          <a:bodyPr wrap="square" rtlCol="0">
            <a:spAutoFit/>
          </a:bodyPr>
          <a:lstStyle/>
          <a:p>
            <a:r>
              <a:rPr lang="en-US" altLang="ko-KR"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rPr>
              <a:t>Previous Studies</a:t>
            </a:r>
            <a:endParaRPr lang="en-US"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endParaRPr>
          </a:p>
        </p:txBody>
      </p:sp>
      <p:sp>
        <p:nvSpPr>
          <p:cNvPr id="25" name="TextBox 24">
            <a:extLst>
              <a:ext uri="{FF2B5EF4-FFF2-40B4-BE49-F238E27FC236}">
                <a16:creationId xmlns:a16="http://schemas.microsoft.com/office/drawing/2014/main" id="{67585612-9405-4241-8E62-E60492BA8E07}"/>
              </a:ext>
            </a:extLst>
          </p:cNvPr>
          <p:cNvSpPr txBox="1"/>
          <p:nvPr/>
        </p:nvSpPr>
        <p:spPr>
          <a:xfrm>
            <a:off x="1210138" y="317657"/>
            <a:ext cx="5711834" cy="307777"/>
          </a:xfrm>
          <a:prstGeom prst="rect">
            <a:avLst/>
          </a:prstGeom>
          <a:noFill/>
        </p:spPr>
        <p:txBody>
          <a:bodyPr wrap="square" rtlCol="0">
            <a:spAutoFit/>
          </a:bodyPr>
          <a:lstStyle/>
          <a:p>
            <a:r>
              <a:rPr lang="en-US" altLang="ko-KR" sz="1400" dirty="0">
                <a:solidFill>
                  <a:schemeClr val="tx1">
                    <a:lumMod val="75000"/>
                    <a:lumOff val="25000"/>
                  </a:schemeClr>
                </a:solidFill>
                <a:latin typeface="이롭게 바탕체 Medium" panose="020B0600000101010101" pitchFamily="50" charset="-127"/>
                <a:ea typeface="이롭게 바탕체 Medium" panose="020B0600000101010101" pitchFamily="50" charset="-127"/>
                <a:cs typeface="함초롬돋움" panose="020B0604000101010101" pitchFamily="50" charset="-127"/>
              </a:rPr>
              <a:t>Introduction</a:t>
            </a:r>
          </a:p>
        </p:txBody>
      </p:sp>
      <p:sp>
        <p:nvSpPr>
          <p:cNvPr id="20" name="직사각형 19">
            <a:extLst>
              <a:ext uri="{FF2B5EF4-FFF2-40B4-BE49-F238E27FC236}">
                <a16:creationId xmlns:a16="http://schemas.microsoft.com/office/drawing/2014/main" id="{47DACF4C-5953-4616-880D-562DBB19470B}"/>
              </a:ext>
            </a:extLst>
          </p:cNvPr>
          <p:cNvSpPr/>
          <p:nvPr/>
        </p:nvSpPr>
        <p:spPr>
          <a:xfrm>
            <a:off x="985813" y="1028343"/>
            <a:ext cx="10230055" cy="3847207"/>
          </a:xfrm>
          <a:prstGeom prst="rect">
            <a:avLst/>
          </a:prstGeom>
        </p:spPr>
        <p:txBody>
          <a:bodyPr wrap="square">
            <a:spAutoFit/>
          </a:bodyPr>
          <a:lstStyle/>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t>Fear of negative evaluation scale scores and fc of </a:t>
            </a:r>
            <a:r>
              <a:rPr lang="en-US" altLang="ko-KR" dirty="0" err="1"/>
              <a:t>paraphippocampal</a:t>
            </a:r>
            <a:r>
              <a:rPr lang="en-US" altLang="ko-KR" dirty="0"/>
              <a:t> gyrus and orbitofrontal cortex and the betweenness centrality of the right parietal cortex were negatively correlated </a:t>
            </a:r>
            <a:r>
              <a:rPr lang="en-US" altLang="ko-KR" sz="1400" dirty="0"/>
              <a:t>(</a:t>
            </a:r>
            <a:r>
              <a:rPr lang="pl-PL" altLang="ko-KR" sz="1400" dirty="0"/>
              <a:t>Kajimura, Kochiyama, Nakai, Abe &amp; Nomura, 2015)</a:t>
            </a:r>
            <a:endParaRPr lang="en-US" altLang="ko-KR" sz="1400" dirty="0"/>
          </a:p>
          <a:p>
            <a:pPr marL="285750" indent="-285750">
              <a:buFont typeface="Arial" panose="020B0604020202020204" pitchFamily="34" charset="0"/>
              <a:buChar char="•"/>
            </a:pPr>
            <a:endParaRPr lang="en-US" altLang="ko-KR" sz="1400" dirty="0"/>
          </a:p>
          <a:p>
            <a:pPr marL="285750" indent="-285750">
              <a:buFont typeface="Arial" panose="020B0604020202020204" pitchFamily="34" charset="0"/>
              <a:buChar char="•"/>
            </a:pPr>
            <a:r>
              <a:rPr lang="en-US" altLang="ko-KR" dirty="0"/>
              <a:t>Resting alterations, particularly in the Default Mode Network, visual sensorimotor, and affective networks, have been shown to distinguish between clinical and nonclinical Social Anxiety Disorder population </a:t>
            </a:r>
            <a:r>
              <a:rPr lang="en-US" altLang="ko-KR" sz="1400" dirty="0"/>
              <a:t>(Liu et al., 2015)</a:t>
            </a:r>
            <a:endParaRPr lang="en-US" altLang="ko-KR" dirty="0"/>
          </a:p>
          <a:p>
            <a:pPr marL="285750" indent="-285750">
              <a:buFont typeface="Arial" panose="020B0604020202020204" pitchFamily="34" charset="0"/>
              <a:buChar char="•"/>
            </a:pPr>
            <a:endParaRPr lang="en-US" altLang="ko-KR" dirty="0"/>
          </a:p>
          <a:p>
            <a:pPr marL="285750" indent="-285750">
              <a:buFont typeface="Wingdings" panose="05000000000000000000" pitchFamily="2" charset="2"/>
              <a:buChar char="Ø"/>
            </a:pPr>
            <a:r>
              <a:rPr lang="en-US" altLang="ko-KR" dirty="0"/>
              <a:t>Inagaki &amp; Meyer, 2019</a:t>
            </a:r>
          </a:p>
          <a:p>
            <a:pPr marL="285750" indent="-285750">
              <a:buFont typeface="Arial" panose="020B0604020202020204" pitchFamily="34" charset="0"/>
              <a:buChar char="•"/>
            </a:pPr>
            <a:r>
              <a:rPr lang="en-US" altLang="ko-KR" dirty="0"/>
              <a:t>Greater DMPFC subsystem connectivity at rest was associated with greater support at the time of the scan and one month later, after adjusting extraversion</a:t>
            </a:r>
          </a:p>
          <a:p>
            <a:pPr marL="285750" indent="-285750">
              <a:buFont typeface="Arial" panose="020B0604020202020204" pitchFamily="34" charset="0"/>
              <a:buChar char="•"/>
            </a:pPr>
            <a:r>
              <a:rPr lang="en-US" altLang="ko-KR" dirty="0"/>
              <a:t>DMPFC subsystem integrity at rest is also associated with the dampened withdrawal response proposed to facilitate care for others in need</a:t>
            </a:r>
          </a:p>
        </p:txBody>
      </p:sp>
    </p:spTree>
    <p:extLst>
      <p:ext uri="{BB962C8B-B14F-4D97-AF65-F5344CB8AC3E}">
        <p14:creationId xmlns:p14="http://schemas.microsoft.com/office/powerpoint/2010/main" val="109455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4488E4BB-8632-485D-A0B2-7A7E58957735}"/>
              </a:ext>
            </a:extLst>
          </p:cNvPr>
          <p:cNvSpPr/>
          <p:nvPr/>
        </p:nvSpPr>
        <p:spPr>
          <a:xfrm>
            <a:off x="9648825" y="6534150"/>
            <a:ext cx="24765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 name="직선 연결선 9">
            <a:extLst>
              <a:ext uri="{FF2B5EF4-FFF2-40B4-BE49-F238E27FC236}">
                <a16:creationId xmlns:a16="http://schemas.microsoft.com/office/drawing/2014/main" id="{28A7669D-E99C-4918-87A4-B02AAFC58A07}"/>
              </a:ext>
            </a:extLst>
          </p:cNvPr>
          <p:cNvCxnSpPr/>
          <p:nvPr/>
        </p:nvCxnSpPr>
        <p:spPr>
          <a:xfrm>
            <a:off x="1188881" y="273124"/>
            <a:ext cx="10666421" cy="0"/>
          </a:xfrm>
          <a:prstGeom prst="line">
            <a:avLst/>
          </a:prstGeom>
          <a:ln w="19050">
            <a:solidFill>
              <a:srgbClr val="3B2E8A"/>
            </a:solidFill>
          </a:ln>
        </p:spPr>
        <p:style>
          <a:lnRef idx="1">
            <a:schemeClr val="accent1"/>
          </a:lnRef>
          <a:fillRef idx="0">
            <a:schemeClr val="accent1"/>
          </a:fillRef>
          <a:effectRef idx="0">
            <a:schemeClr val="accent1"/>
          </a:effectRef>
          <a:fontRef idx="minor">
            <a:schemeClr val="tx1"/>
          </a:fontRef>
        </p:style>
      </p:cxnSp>
      <p:sp>
        <p:nvSpPr>
          <p:cNvPr id="11" name="직사각형 10">
            <a:extLst>
              <a:ext uri="{FF2B5EF4-FFF2-40B4-BE49-F238E27FC236}">
                <a16:creationId xmlns:a16="http://schemas.microsoft.com/office/drawing/2014/main" id="{B9CFCC17-5C10-46AE-9B83-4A0097F154EC}"/>
              </a:ext>
            </a:extLst>
          </p:cNvPr>
          <p:cNvSpPr/>
          <p:nvPr/>
        </p:nvSpPr>
        <p:spPr>
          <a:xfrm>
            <a:off x="265814" y="244548"/>
            <a:ext cx="720000" cy="720000"/>
          </a:xfrm>
          <a:prstGeom prst="rect">
            <a:avLst/>
          </a:prstGeom>
          <a:solidFill>
            <a:srgbClr val="3B2E8A"/>
          </a:solidFill>
          <a:ln>
            <a:solidFill>
              <a:srgbClr val="3B2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TextBox 12">
            <a:extLst>
              <a:ext uri="{FF2B5EF4-FFF2-40B4-BE49-F238E27FC236}">
                <a16:creationId xmlns:a16="http://schemas.microsoft.com/office/drawing/2014/main" id="{111C0D3C-52AD-4FEB-BEFB-B07C087F5BA5}"/>
              </a:ext>
            </a:extLst>
          </p:cNvPr>
          <p:cNvSpPr txBox="1"/>
          <p:nvPr/>
        </p:nvSpPr>
        <p:spPr>
          <a:xfrm>
            <a:off x="490138" y="305489"/>
            <a:ext cx="259302" cy="584775"/>
          </a:xfrm>
          <a:prstGeom prst="rect">
            <a:avLst/>
          </a:prstGeom>
          <a:noFill/>
        </p:spPr>
        <p:txBody>
          <a:bodyPr wrap="square" rtlCol="0">
            <a:spAutoFit/>
          </a:bodyPr>
          <a:lstStyle/>
          <a:p>
            <a:pPr algn="ctr"/>
            <a:r>
              <a:rPr lang="en-US" altLang="ko-KR" sz="3200" b="1" dirty="0">
                <a:solidFill>
                  <a:schemeClr val="bg1"/>
                </a:solidFill>
              </a:rPr>
              <a:t>1</a:t>
            </a:r>
            <a:endParaRPr lang="ko-KR" altLang="en-US" sz="3200" b="1" dirty="0">
              <a:solidFill>
                <a:schemeClr val="bg1"/>
              </a:solidFill>
            </a:endParaRPr>
          </a:p>
        </p:txBody>
      </p:sp>
      <p:sp>
        <p:nvSpPr>
          <p:cNvPr id="28" name="TextBox 27">
            <a:extLst>
              <a:ext uri="{FF2B5EF4-FFF2-40B4-BE49-F238E27FC236}">
                <a16:creationId xmlns:a16="http://schemas.microsoft.com/office/drawing/2014/main" id="{181F7DD1-AF0A-4A4C-9B01-61AEE90B9837}"/>
              </a:ext>
            </a:extLst>
          </p:cNvPr>
          <p:cNvSpPr txBox="1"/>
          <p:nvPr/>
        </p:nvSpPr>
        <p:spPr>
          <a:xfrm>
            <a:off x="1511829" y="3069638"/>
            <a:ext cx="1673855" cy="646331"/>
          </a:xfrm>
          <a:prstGeom prst="rect">
            <a:avLst/>
          </a:prstGeom>
          <a:noFill/>
        </p:spPr>
        <p:txBody>
          <a:bodyPr wrap="none" rtlCol="0">
            <a:spAutoFit/>
          </a:bodyPr>
          <a:lstStyle/>
          <a:p>
            <a:pPr algn="ctr"/>
            <a:r>
              <a:rPr lang="en-US" altLang="ko-KR" dirty="0">
                <a:solidFill>
                  <a:schemeClr val="bg1"/>
                </a:solidFill>
                <a:latin typeface="Sitka Banner" panose="02000505000000020004" pitchFamily="2" charset="0"/>
              </a:rPr>
              <a:t>Physical Growth </a:t>
            </a:r>
          </a:p>
          <a:p>
            <a:pPr algn="ctr"/>
            <a:r>
              <a:rPr lang="en-US" altLang="ko-KR" dirty="0">
                <a:solidFill>
                  <a:schemeClr val="bg1"/>
                </a:solidFill>
                <a:latin typeface="Sitka Banner" panose="02000505000000020004" pitchFamily="2" charset="0"/>
              </a:rPr>
              <a:t>&amp; Differentiation</a:t>
            </a:r>
            <a:endParaRPr lang="ko-KR" altLang="en-US" dirty="0">
              <a:solidFill>
                <a:schemeClr val="bg1"/>
              </a:solidFill>
              <a:latin typeface="Sitka Banner" panose="02000505000000020004" pitchFamily="2" charset="0"/>
            </a:endParaRPr>
          </a:p>
        </p:txBody>
      </p:sp>
      <p:sp>
        <p:nvSpPr>
          <p:cNvPr id="29" name="TextBox 28">
            <a:extLst>
              <a:ext uri="{FF2B5EF4-FFF2-40B4-BE49-F238E27FC236}">
                <a16:creationId xmlns:a16="http://schemas.microsoft.com/office/drawing/2014/main" id="{BE69D71A-0B3B-4029-9375-85EBB48C514E}"/>
              </a:ext>
            </a:extLst>
          </p:cNvPr>
          <p:cNvSpPr txBox="1"/>
          <p:nvPr/>
        </p:nvSpPr>
        <p:spPr>
          <a:xfrm>
            <a:off x="5622153" y="3149540"/>
            <a:ext cx="947695" cy="369332"/>
          </a:xfrm>
          <a:prstGeom prst="rect">
            <a:avLst/>
          </a:prstGeom>
          <a:noFill/>
        </p:spPr>
        <p:txBody>
          <a:bodyPr wrap="none" rtlCol="0">
            <a:spAutoFit/>
          </a:bodyPr>
          <a:lstStyle/>
          <a:p>
            <a:pPr algn="ctr"/>
            <a:r>
              <a:rPr lang="en-US" altLang="ko-KR" dirty="0">
                <a:solidFill>
                  <a:schemeClr val="bg1"/>
                </a:solidFill>
                <a:latin typeface="Sitka Banner" panose="02000505000000020004" pitchFamily="2" charset="0"/>
              </a:rPr>
              <a:t>Maturity</a:t>
            </a:r>
            <a:endParaRPr lang="ko-KR" altLang="en-US" dirty="0">
              <a:solidFill>
                <a:schemeClr val="bg1"/>
              </a:solidFill>
              <a:latin typeface="Sitka Banner" panose="02000505000000020004" pitchFamily="2" charset="0"/>
            </a:endParaRPr>
          </a:p>
        </p:txBody>
      </p:sp>
      <p:sp>
        <p:nvSpPr>
          <p:cNvPr id="30" name="TextBox 29">
            <a:extLst>
              <a:ext uri="{FF2B5EF4-FFF2-40B4-BE49-F238E27FC236}">
                <a16:creationId xmlns:a16="http://schemas.microsoft.com/office/drawing/2014/main" id="{93133792-A180-4F43-A102-B208B6A0C52F}"/>
              </a:ext>
            </a:extLst>
          </p:cNvPr>
          <p:cNvSpPr txBox="1"/>
          <p:nvPr/>
        </p:nvSpPr>
        <p:spPr>
          <a:xfrm>
            <a:off x="9213299" y="3149540"/>
            <a:ext cx="1223412" cy="369332"/>
          </a:xfrm>
          <a:prstGeom prst="rect">
            <a:avLst/>
          </a:prstGeom>
          <a:noFill/>
        </p:spPr>
        <p:txBody>
          <a:bodyPr wrap="none" rtlCol="0">
            <a:spAutoFit/>
          </a:bodyPr>
          <a:lstStyle/>
          <a:p>
            <a:pPr algn="ctr"/>
            <a:r>
              <a:rPr lang="en-US" altLang="ko-KR" dirty="0">
                <a:solidFill>
                  <a:schemeClr val="bg1"/>
                </a:solidFill>
                <a:latin typeface="Sitka Banner" panose="02000505000000020004" pitchFamily="2" charset="0"/>
              </a:rPr>
              <a:t>“Senescing”</a:t>
            </a:r>
            <a:endParaRPr lang="ko-KR" altLang="en-US" dirty="0">
              <a:solidFill>
                <a:schemeClr val="bg1"/>
              </a:solidFill>
              <a:latin typeface="Sitka Banner" panose="02000505000000020004" pitchFamily="2" charset="0"/>
            </a:endParaRPr>
          </a:p>
        </p:txBody>
      </p:sp>
      <p:sp>
        <p:nvSpPr>
          <p:cNvPr id="33" name="TextBox 32">
            <a:extLst>
              <a:ext uri="{FF2B5EF4-FFF2-40B4-BE49-F238E27FC236}">
                <a16:creationId xmlns:a16="http://schemas.microsoft.com/office/drawing/2014/main" id="{8F2FB19A-F78D-44D5-861E-19D31A48E1E9}"/>
              </a:ext>
            </a:extLst>
          </p:cNvPr>
          <p:cNvSpPr txBox="1"/>
          <p:nvPr/>
        </p:nvSpPr>
        <p:spPr>
          <a:xfrm>
            <a:off x="1633874" y="2593605"/>
            <a:ext cx="1419143" cy="523220"/>
          </a:xfrm>
          <a:prstGeom prst="rect">
            <a:avLst/>
          </a:prstGeom>
          <a:noFill/>
        </p:spPr>
        <p:txBody>
          <a:bodyPr wrap="square" rtlCol="0">
            <a:spAutoFit/>
          </a:bodyPr>
          <a:lstStyle/>
          <a:p>
            <a:pPr algn="ctr"/>
            <a:r>
              <a:rPr lang="en-US" altLang="ko-KR" sz="2800" b="1" dirty="0">
                <a:solidFill>
                  <a:schemeClr val="bg1"/>
                </a:solidFill>
              </a:rPr>
              <a:t>Step1</a:t>
            </a:r>
            <a:endParaRPr lang="ko-KR" altLang="en-US" sz="2800" b="1" dirty="0">
              <a:solidFill>
                <a:schemeClr val="bg1"/>
              </a:solidFill>
            </a:endParaRPr>
          </a:p>
        </p:txBody>
      </p:sp>
      <p:sp>
        <p:nvSpPr>
          <p:cNvPr id="35" name="TextBox 34">
            <a:extLst>
              <a:ext uri="{FF2B5EF4-FFF2-40B4-BE49-F238E27FC236}">
                <a16:creationId xmlns:a16="http://schemas.microsoft.com/office/drawing/2014/main" id="{6A6C7D62-1BF9-41EE-B31B-094E3CA6F387}"/>
              </a:ext>
            </a:extLst>
          </p:cNvPr>
          <p:cNvSpPr txBox="1"/>
          <p:nvPr/>
        </p:nvSpPr>
        <p:spPr>
          <a:xfrm>
            <a:off x="9115433" y="2582809"/>
            <a:ext cx="1419143" cy="523220"/>
          </a:xfrm>
          <a:prstGeom prst="rect">
            <a:avLst/>
          </a:prstGeom>
          <a:noFill/>
        </p:spPr>
        <p:txBody>
          <a:bodyPr wrap="square" rtlCol="0">
            <a:spAutoFit/>
          </a:bodyPr>
          <a:lstStyle/>
          <a:p>
            <a:pPr algn="ctr"/>
            <a:r>
              <a:rPr lang="en-US" altLang="ko-KR" sz="2800" b="1" dirty="0">
                <a:solidFill>
                  <a:schemeClr val="bg1"/>
                </a:solidFill>
              </a:rPr>
              <a:t>Step3</a:t>
            </a:r>
            <a:endParaRPr lang="ko-KR" altLang="en-US" sz="2800" b="1" dirty="0">
              <a:solidFill>
                <a:schemeClr val="bg1"/>
              </a:solidFill>
            </a:endParaRPr>
          </a:p>
        </p:txBody>
      </p:sp>
      <p:sp>
        <p:nvSpPr>
          <p:cNvPr id="46" name="Google Shape;192;p12">
            <a:extLst>
              <a:ext uri="{FF2B5EF4-FFF2-40B4-BE49-F238E27FC236}">
                <a16:creationId xmlns:a16="http://schemas.microsoft.com/office/drawing/2014/main" id="{43D138FB-38E8-4D5F-ABE6-E99BAF53C4E6}"/>
              </a:ext>
            </a:extLst>
          </p:cNvPr>
          <p:cNvSpPr txBox="1">
            <a:spLocks noGrp="1"/>
          </p:cNvSpPr>
          <p:nvPr>
            <p:ph type="sldNum" idx="12"/>
          </p:nvPr>
        </p:nvSpPr>
        <p:spPr>
          <a:xfrm>
            <a:off x="10704600" y="6507387"/>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dirty="0"/>
          </a:p>
        </p:txBody>
      </p:sp>
      <p:sp>
        <p:nvSpPr>
          <p:cNvPr id="2" name="TextBox 1">
            <a:extLst>
              <a:ext uri="{FF2B5EF4-FFF2-40B4-BE49-F238E27FC236}">
                <a16:creationId xmlns:a16="http://schemas.microsoft.com/office/drawing/2014/main" id="{59C8206A-1E61-457D-820A-EB956D0DEE53}"/>
              </a:ext>
            </a:extLst>
          </p:cNvPr>
          <p:cNvSpPr txBox="1"/>
          <p:nvPr/>
        </p:nvSpPr>
        <p:spPr>
          <a:xfrm>
            <a:off x="890016" y="2997843"/>
            <a:ext cx="10143743" cy="1569660"/>
          </a:xfrm>
          <a:prstGeom prst="rect">
            <a:avLst/>
          </a:prstGeom>
          <a:noFill/>
        </p:spPr>
        <p:txBody>
          <a:bodyPr wrap="square" rtlCol="0">
            <a:spAutoFit/>
          </a:bodyPr>
          <a:lstStyle/>
          <a:p>
            <a:pPr algn="ctr"/>
            <a:r>
              <a:rPr lang="en-US" altLang="ko-KR" sz="3200" b="1" i="1" dirty="0"/>
              <a:t>“What is association between the fear of negative evaluation and default mode network (DMN) </a:t>
            </a:r>
            <a:br>
              <a:rPr lang="en-US" altLang="ko-KR" sz="3200" b="1" i="1" dirty="0"/>
            </a:br>
            <a:r>
              <a:rPr lang="en-US" altLang="ko-KR" sz="3200" b="1" i="1" dirty="0"/>
              <a:t>in older adults in South Korea?”</a:t>
            </a:r>
            <a:endParaRPr lang="ko-KR" altLang="en-US" sz="3200" b="1" i="1" dirty="0"/>
          </a:p>
        </p:txBody>
      </p:sp>
      <p:sp>
        <p:nvSpPr>
          <p:cNvPr id="27" name="TextBox 26">
            <a:extLst>
              <a:ext uri="{FF2B5EF4-FFF2-40B4-BE49-F238E27FC236}">
                <a16:creationId xmlns:a16="http://schemas.microsoft.com/office/drawing/2014/main" id="{9FEE8849-C65D-424E-B9EF-D9BF32DF29AA}"/>
              </a:ext>
            </a:extLst>
          </p:cNvPr>
          <p:cNvSpPr txBox="1"/>
          <p:nvPr/>
        </p:nvSpPr>
        <p:spPr>
          <a:xfrm>
            <a:off x="1188881" y="571509"/>
            <a:ext cx="6076302" cy="430887"/>
          </a:xfrm>
          <a:prstGeom prst="rect">
            <a:avLst/>
          </a:prstGeom>
          <a:noFill/>
        </p:spPr>
        <p:txBody>
          <a:bodyPr wrap="square" rtlCol="0">
            <a:spAutoFit/>
          </a:bodyPr>
          <a:lstStyle/>
          <a:p>
            <a:r>
              <a:rPr lang="en-US" altLang="ko-KR"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rPr>
              <a:t>Research Question</a:t>
            </a:r>
            <a:endParaRPr lang="en-US" sz="2200" dirty="0">
              <a:latin typeface="이롭게 바탕체 Medium" panose="020B0600000101010101" pitchFamily="50" charset="-127"/>
              <a:ea typeface="이롭게 바탕체 Medium" panose="020B0600000101010101" pitchFamily="50" charset="-127"/>
              <a:cs typeface="함초롬돋움" panose="020B0604000101010101" pitchFamily="50" charset="-127"/>
            </a:endParaRPr>
          </a:p>
        </p:txBody>
      </p:sp>
      <p:sp>
        <p:nvSpPr>
          <p:cNvPr id="31" name="TextBox 30">
            <a:extLst>
              <a:ext uri="{FF2B5EF4-FFF2-40B4-BE49-F238E27FC236}">
                <a16:creationId xmlns:a16="http://schemas.microsoft.com/office/drawing/2014/main" id="{AA4AF7CF-A091-49BC-ACC1-421A5098DDE7}"/>
              </a:ext>
            </a:extLst>
          </p:cNvPr>
          <p:cNvSpPr txBox="1"/>
          <p:nvPr/>
        </p:nvSpPr>
        <p:spPr>
          <a:xfrm>
            <a:off x="1210138" y="317657"/>
            <a:ext cx="5711834" cy="307777"/>
          </a:xfrm>
          <a:prstGeom prst="rect">
            <a:avLst/>
          </a:prstGeom>
          <a:noFill/>
        </p:spPr>
        <p:txBody>
          <a:bodyPr wrap="square" rtlCol="0">
            <a:spAutoFit/>
          </a:bodyPr>
          <a:lstStyle/>
          <a:p>
            <a:r>
              <a:rPr lang="en-US" altLang="ko-KR" sz="1400" dirty="0">
                <a:solidFill>
                  <a:schemeClr val="tx1">
                    <a:lumMod val="75000"/>
                    <a:lumOff val="25000"/>
                  </a:schemeClr>
                </a:solidFill>
                <a:latin typeface="이롭게 바탕체 Medium" panose="020B0600000101010101" pitchFamily="50" charset="-127"/>
                <a:ea typeface="이롭게 바탕체 Medium" panose="020B0600000101010101" pitchFamily="50" charset="-127"/>
                <a:cs typeface="함초롬돋움" panose="020B0604000101010101" pitchFamily="50" charset="-127"/>
              </a:rPr>
              <a:t>Introduction</a:t>
            </a:r>
          </a:p>
        </p:txBody>
      </p:sp>
    </p:spTree>
    <p:extLst>
      <p:ext uri="{BB962C8B-B14F-4D97-AF65-F5344CB8AC3E}">
        <p14:creationId xmlns:p14="http://schemas.microsoft.com/office/powerpoint/2010/main" val="340303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31" grpId="0"/>
    </p:bldLst>
  </p:timing>
</p:sld>
</file>

<file path=ppt/theme/theme1.xml><?xml version="1.0" encoding="utf-8"?>
<a:theme xmlns:a="http://schemas.openxmlformats.org/drawingml/2006/main" name="Office 테마">
  <a:themeElements>
    <a:clrScheme name="CHA">
      <a:dk1>
        <a:sysClr val="windowText" lastClr="000000"/>
      </a:dk1>
      <a:lt1>
        <a:sysClr val="window" lastClr="FFFFFF"/>
      </a:lt1>
      <a:dk2>
        <a:srgbClr val="44546A"/>
      </a:dk2>
      <a:lt2>
        <a:srgbClr val="E7E6E6"/>
      </a:lt2>
      <a:accent1>
        <a:srgbClr val="162337"/>
      </a:accent1>
      <a:accent2>
        <a:srgbClr val="859494"/>
      </a:accent2>
      <a:accent3>
        <a:srgbClr val="F2D8C9"/>
      </a:accent3>
      <a:accent4>
        <a:srgbClr val="CC795C"/>
      </a:accent4>
      <a:accent5>
        <a:srgbClr val="9E716B"/>
      </a:accent5>
      <a:accent6>
        <a:srgbClr val="2E3F4F"/>
      </a:accent6>
      <a:hlink>
        <a:srgbClr val="262626"/>
      </a:hlink>
      <a:folHlink>
        <a:srgbClr val="262626"/>
      </a:folHlink>
    </a:clrScheme>
    <a:fontScheme name="Arial">
      <a:majorFont>
        <a:latin typeface="Arial"/>
        <a:ea typeface="나눔스퀘어"/>
        <a:cs typeface=""/>
      </a:majorFont>
      <a:minorFont>
        <a:latin typeface="Arial"/>
        <a:ea typeface="나눔스퀘어"/>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9234</TotalTime>
  <Words>2764</Words>
  <Application>Microsoft Office PowerPoint</Application>
  <PresentationFormat>와이드스크린</PresentationFormat>
  <Paragraphs>325</Paragraphs>
  <Slides>19</Slides>
  <Notes>16</Notes>
  <HiddenSlides>0</HiddenSlides>
  <MMClips>0</MMClips>
  <ScaleCrop>false</ScaleCrop>
  <HeadingPairs>
    <vt:vector size="6" baseType="variant">
      <vt:variant>
        <vt:lpstr>사용한 글꼴</vt:lpstr>
      </vt:variant>
      <vt:variant>
        <vt:i4>13</vt:i4>
      </vt:variant>
      <vt:variant>
        <vt:lpstr>테마</vt:lpstr>
      </vt:variant>
      <vt:variant>
        <vt:i4>2</vt:i4>
      </vt:variant>
      <vt:variant>
        <vt:lpstr>슬라이드 제목</vt:lpstr>
      </vt:variant>
      <vt:variant>
        <vt:i4>19</vt:i4>
      </vt:variant>
    </vt:vector>
  </HeadingPairs>
  <TitlesOfParts>
    <vt:vector size="34" baseType="lpstr">
      <vt:lpstr>Wingdings</vt:lpstr>
      <vt:lpstr>한컴산뜻돋움</vt:lpstr>
      <vt:lpstr>Century Gothic</vt:lpstr>
      <vt:lpstr>Tahoma</vt:lpstr>
      <vt:lpstr>맑은 고딕</vt:lpstr>
      <vt:lpstr>Sitka Banner</vt:lpstr>
      <vt:lpstr>이롭게 바탕체 Medium</vt:lpstr>
      <vt:lpstr>Calibri Light</vt:lpstr>
      <vt:lpstr>Arial</vt:lpstr>
      <vt:lpstr>함초롬돋움</vt:lpstr>
      <vt:lpstr>Calibri</vt:lpstr>
      <vt:lpstr>함초롬바탕</vt:lpstr>
      <vt:lpstr>Tw Cen MT</vt:lpstr>
      <vt:lpstr>Office 테마</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Saebyeol Yu</dc:creator>
  <cp:lastModifiedBy>Lee Nicole</cp:lastModifiedBy>
  <cp:revision>439</cp:revision>
  <dcterms:created xsi:type="dcterms:W3CDTF">2019-01-17T10:29:08Z</dcterms:created>
  <dcterms:modified xsi:type="dcterms:W3CDTF">2020-05-01T11:16:09Z</dcterms:modified>
</cp:coreProperties>
</file>