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8404800" cy="32918400"/>
  <p:notesSz cx="6858000" cy="9144000"/>
  <p:defaultTextStyle>
    <a:defPPr>
      <a:defRPr lang="en-US"/>
    </a:defPPr>
    <a:lvl1pPr marL="0" algn="l" defTabSz="3423514" rtl="0" eaLnBrk="1" latinLnBrk="0" hangingPunct="1">
      <a:defRPr sz="6739" kern="1200">
        <a:solidFill>
          <a:schemeClr val="tx1"/>
        </a:solidFill>
        <a:latin typeface="+mn-lt"/>
        <a:ea typeface="+mn-ea"/>
        <a:cs typeface="+mn-cs"/>
      </a:defRPr>
    </a:lvl1pPr>
    <a:lvl2pPr marL="1711757" algn="l" defTabSz="3423514" rtl="0" eaLnBrk="1" latinLnBrk="0" hangingPunct="1">
      <a:defRPr sz="6739" kern="1200">
        <a:solidFill>
          <a:schemeClr val="tx1"/>
        </a:solidFill>
        <a:latin typeface="+mn-lt"/>
        <a:ea typeface="+mn-ea"/>
        <a:cs typeface="+mn-cs"/>
      </a:defRPr>
    </a:lvl2pPr>
    <a:lvl3pPr marL="3423514" algn="l" defTabSz="3423514" rtl="0" eaLnBrk="1" latinLnBrk="0" hangingPunct="1">
      <a:defRPr sz="6739" kern="1200">
        <a:solidFill>
          <a:schemeClr val="tx1"/>
        </a:solidFill>
        <a:latin typeface="+mn-lt"/>
        <a:ea typeface="+mn-ea"/>
        <a:cs typeface="+mn-cs"/>
      </a:defRPr>
    </a:lvl3pPr>
    <a:lvl4pPr marL="5135270" algn="l" defTabSz="3423514" rtl="0" eaLnBrk="1" latinLnBrk="0" hangingPunct="1">
      <a:defRPr sz="6739" kern="1200">
        <a:solidFill>
          <a:schemeClr val="tx1"/>
        </a:solidFill>
        <a:latin typeface="+mn-lt"/>
        <a:ea typeface="+mn-ea"/>
        <a:cs typeface="+mn-cs"/>
      </a:defRPr>
    </a:lvl4pPr>
    <a:lvl5pPr marL="6847027" algn="l" defTabSz="3423514" rtl="0" eaLnBrk="1" latinLnBrk="0" hangingPunct="1">
      <a:defRPr sz="6739" kern="1200">
        <a:solidFill>
          <a:schemeClr val="tx1"/>
        </a:solidFill>
        <a:latin typeface="+mn-lt"/>
        <a:ea typeface="+mn-ea"/>
        <a:cs typeface="+mn-cs"/>
      </a:defRPr>
    </a:lvl5pPr>
    <a:lvl6pPr marL="8558784" algn="l" defTabSz="3423514" rtl="0" eaLnBrk="1" latinLnBrk="0" hangingPunct="1">
      <a:defRPr sz="6739" kern="1200">
        <a:solidFill>
          <a:schemeClr val="tx1"/>
        </a:solidFill>
        <a:latin typeface="+mn-lt"/>
        <a:ea typeface="+mn-ea"/>
        <a:cs typeface="+mn-cs"/>
      </a:defRPr>
    </a:lvl6pPr>
    <a:lvl7pPr marL="10270541" algn="l" defTabSz="3423514" rtl="0" eaLnBrk="1" latinLnBrk="0" hangingPunct="1">
      <a:defRPr sz="6739" kern="1200">
        <a:solidFill>
          <a:schemeClr val="tx1"/>
        </a:solidFill>
        <a:latin typeface="+mn-lt"/>
        <a:ea typeface="+mn-ea"/>
        <a:cs typeface="+mn-cs"/>
      </a:defRPr>
    </a:lvl7pPr>
    <a:lvl8pPr marL="11982298" algn="l" defTabSz="3423514" rtl="0" eaLnBrk="1" latinLnBrk="0" hangingPunct="1">
      <a:defRPr sz="6739" kern="1200">
        <a:solidFill>
          <a:schemeClr val="tx1"/>
        </a:solidFill>
        <a:latin typeface="+mn-lt"/>
        <a:ea typeface="+mn-ea"/>
        <a:cs typeface="+mn-cs"/>
      </a:defRPr>
    </a:lvl8pPr>
    <a:lvl9pPr marL="13694054" algn="l" defTabSz="3423514" rtl="0" eaLnBrk="1" latinLnBrk="0" hangingPunct="1">
      <a:defRPr sz="6739"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854"/>
    <p:restoredTop sz="94631"/>
  </p:normalViewPr>
  <p:slideViewPr>
    <p:cSldViewPr snapToGrid="0">
      <p:cViewPr>
        <p:scale>
          <a:sx n="41" d="100"/>
          <a:sy n="41" d="100"/>
        </p:scale>
        <p:origin x="864" y="1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1E48B1-E4DB-C348-A932-EAAB825DBA16}" type="datetimeFigureOut">
              <a:rPr lang="en-US" smtClean="0"/>
              <a:t>4/17/20</a:t>
            </a:fld>
            <a:endParaRPr lang="en-US"/>
          </a:p>
        </p:txBody>
      </p:sp>
      <p:sp>
        <p:nvSpPr>
          <p:cNvPr id="4" name="Slide Image Placeholder 3"/>
          <p:cNvSpPr>
            <a:spLocks noGrp="1" noRot="1" noChangeAspect="1"/>
          </p:cNvSpPr>
          <p:nvPr>
            <p:ph type="sldImg" idx="2"/>
          </p:nvPr>
        </p:nvSpPr>
        <p:spPr>
          <a:xfrm>
            <a:off x="1628775" y="1143000"/>
            <a:ext cx="36004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37C808-1DCF-3742-B12B-2471B5F35238}" type="slidenum">
              <a:rPr lang="en-US" smtClean="0"/>
              <a:t>‹#›</a:t>
            </a:fld>
            <a:endParaRPr lang="en-US"/>
          </a:p>
        </p:txBody>
      </p:sp>
    </p:spTree>
    <p:extLst>
      <p:ext uri="{BB962C8B-B14F-4D97-AF65-F5344CB8AC3E}">
        <p14:creationId xmlns:p14="http://schemas.microsoft.com/office/powerpoint/2010/main" val="2465783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37C808-1DCF-3742-B12B-2471B5F35238}" type="slidenum">
              <a:rPr lang="en-US" smtClean="0"/>
              <a:t>1</a:t>
            </a:fld>
            <a:endParaRPr lang="en-US"/>
          </a:p>
        </p:txBody>
      </p:sp>
    </p:spTree>
    <p:extLst>
      <p:ext uri="{BB962C8B-B14F-4D97-AF65-F5344CB8AC3E}">
        <p14:creationId xmlns:p14="http://schemas.microsoft.com/office/powerpoint/2010/main" val="1845905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9572B-F6CD-4BA9-812A-45D15B18E6C3}"/>
              </a:ext>
            </a:extLst>
          </p:cNvPr>
          <p:cNvSpPr>
            <a:spLocks noGrp="1"/>
          </p:cNvSpPr>
          <p:nvPr>
            <p:ph type="ctrTitle"/>
          </p:nvPr>
        </p:nvSpPr>
        <p:spPr>
          <a:xfrm>
            <a:off x="4800600" y="5387342"/>
            <a:ext cx="28803600" cy="11460480"/>
          </a:xfrm>
        </p:spPr>
        <p:txBody>
          <a:bodyPr anchor="b"/>
          <a:lstStyle>
            <a:lvl1pPr algn="ctr">
              <a:defRPr sz="18900"/>
            </a:lvl1pPr>
          </a:lstStyle>
          <a:p>
            <a:r>
              <a:rPr lang="en-US"/>
              <a:t>Click to edit Master title style</a:t>
            </a:r>
          </a:p>
        </p:txBody>
      </p:sp>
      <p:sp>
        <p:nvSpPr>
          <p:cNvPr id="3" name="Subtitle 2">
            <a:extLst>
              <a:ext uri="{FF2B5EF4-FFF2-40B4-BE49-F238E27FC236}">
                <a16:creationId xmlns:a16="http://schemas.microsoft.com/office/drawing/2014/main" id="{8D163C80-FC65-4872-ABC7-773A17CB53F3}"/>
              </a:ext>
            </a:extLst>
          </p:cNvPr>
          <p:cNvSpPr>
            <a:spLocks noGrp="1"/>
          </p:cNvSpPr>
          <p:nvPr>
            <p:ph type="subTitle" idx="1"/>
          </p:nvPr>
        </p:nvSpPr>
        <p:spPr>
          <a:xfrm>
            <a:off x="4800600" y="17289782"/>
            <a:ext cx="28803600" cy="7947658"/>
          </a:xfrm>
        </p:spPr>
        <p:txBody>
          <a:bodyPr/>
          <a:lstStyle>
            <a:lvl1pPr marL="0" indent="0" algn="ctr">
              <a:buNone/>
              <a:defRPr sz="7560"/>
            </a:lvl1pPr>
            <a:lvl2pPr marL="1440180" indent="0" algn="ctr">
              <a:buNone/>
              <a:defRPr sz="6300"/>
            </a:lvl2pPr>
            <a:lvl3pPr marL="2880360" indent="0" algn="ctr">
              <a:buNone/>
              <a:defRPr sz="5670"/>
            </a:lvl3pPr>
            <a:lvl4pPr marL="4320540" indent="0" algn="ctr">
              <a:buNone/>
              <a:defRPr sz="5040"/>
            </a:lvl4pPr>
            <a:lvl5pPr marL="5760720" indent="0" algn="ctr">
              <a:buNone/>
              <a:defRPr sz="5040"/>
            </a:lvl5pPr>
            <a:lvl6pPr marL="7200900" indent="0" algn="ctr">
              <a:buNone/>
              <a:defRPr sz="5040"/>
            </a:lvl6pPr>
            <a:lvl7pPr marL="8641080" indent="0" algn="ctr">
              <a:buNone/>
              <a:defRPr sz="5040"/>
            </a:lvl7pPr>
            <a:lvl8pPr marL="10081260" indent="0" algn="ctr">
              <a:buNone/>
              <a:defRPr sz="5040"/>
            </a:lvl8pPr>
            <a:lvl9pPr marL="11521440" indent="0" algn="ctr">
              <a:buNone/>
              <a:defRPr sz="5040"/>
            </a:lvl9pPr>
          </a:lstStyle>
          <a:p>
            <a:r>
              <a:rPr lang="en-US"/>
              <a:t>Click to edit Master subtitle style</a:t>
            </a:r>
          </a:p>
        </p:txBody>
      </p:sp>
      <p:sp>
        <p:nvSpPr>
          <p:cNvPr id="4" name="Date Placeholder 3">
            <a:extLst>
              <a:ext uri="{FF2B5EF4-FFF2-40B4-BE49-F238E27FC236}">
                <a16:creationId xmlns:a16="http://schemas.microsoft.com/office/drawing/2014/main" id="{BD0FF4A7-CE1F-4A5A-9720-1B7B7C4B1D75}"/>
              </a:ext>
            </a:extLst>
          </p:cNvPr>
          <p:cNvSpPr>
            <a:spLocks noGrp="1"/>
          </p:cNvSpPr>
          <p:nvPr>
            <p:ph type="dt" sz="half" idx="10"/>
          </p:nvPr>
        </p:nvSpPr>
        <p:spPr/>
        <p:txBody>
          <a:bodyPr/>
          <a:lstStyle/>
          <a:p>
            <a:fld id="{4E1B7A5F-3D6C-400C-8618-08E93ECBEAAF}" type="datetimeFigureOut">
              <a:rPr lang="en-US" smtClean="0"/>
              <a:t>4/17/20</a:t>
            </a:fld>
            <a:endParaRPr lang="en-US"/>
          </a:p>
        </p:txBody>
      </p:sp>
      <p:sp>
        <p:nvSpPr>
          <p:cNvPr id="5" name="Footer Placeholder 4">
            <a:extLst>
              <a:ext uri="{FF2B5EF4-FFF2-40B4-BE49-F238E27FC236}">
                <a16:creationId xmlns:a16="http://schemas.microsoft.com/office/drawing/2014/main" id="{B8C0A179-C088-423A-8D97-B34D588CB0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EB9732-9127-4E3B-9DF4-ED107C56FF23}"/>
              </a:ext>
            </a:extLst>
          </p:cNvPr>
          <p:cNvSpPr>
            <a:spLocks noGrp="1"/>
          </p:cNvSpPr>
          <p:nvPr>
            <p:ph type="sldNum" sz="quarter" idx="12"/>
          </p:nvPr>
        </p:nvSpPr>
        <p:spPr/>
        <p:txBody>
          <a:bodyPr/>
          <a:lstStyle/>
          <a:p>
            <a:fld id="{0AA0215B-9643-4D32-8150-6E35B3D957B0}" type="slidenum">
              <a:rPr lang="en-US" smtClean="0"/>
              <a:t>‹#›</a:t>
            </a:fld>
            <a:endParaRPr lang="en-US"/>
          </a:p>
        </p:txBody>
      </p:sp>
    </p:spTree>
    <p:extLst>
      <p:ext uri="{BB962C8B-B14F-4D97-AF65-F5344CB8AC3E}">
        <p14:creationId xmlns:p14="http://schemas.microsoft.com/office/powerpoint/2010/main" val="2480727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23138-BE91-4124-8161-99AA573D7C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962EE1C-A478-4178-BC6D-7770F49C2F4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679597-76C6-4918-BCD7-58B5FB262035}"/>
              </a:ext>
            </a:extLst>
          </p:cNvPr>
          <p:cNvSpPr>
            <a:spLocks noGrp="1"/>
          </p:cNvSpPr>
          <p:nvPr>
            <p:ph type="dt" sz="half" idx="10"/>
          </p:nvPr>
        </p:nvSpPr>
        <p:spPr/>
        <p:txBody>
          <a:bodyPr/>
          <a:lstStyle/>
          <a:p>
            <a:fld id="{4E1B7A5F-3D6C-400C-8618-08E93ECBEAAF}" type="datetimeFigureOut">
              <a:rPr lang="en-US" smtClean="0"/>
              <a:t>4/17/20</a:t>
            </a:fld>
            <a:endParaRPr lang="en-US"/>
          </a:p>
        </p:txBody>
      </p:sp>
      <p:sp>
        <p:nvSpPr>
          <p:cNvPr id="5" name="Footer Placeholder 4">
            <a:extLst>
              <a:ext uri="{FF2B5EF4-FFF2-40B4-BE49-F238E27FC236}">
                <a16:creationId xmlns:a16="http://schemas.microsoft.com/office/drawing/2014/main" id="{0CCBFCA1-8F9E-4E31-B8DC-5D00982FF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C35D38-F498-43CE-919F-5FEE1A081FCC}"/>
              </a:ext>
            </a:extLst>
          </p:cNvPr>
          <p:cNvSpPr>
            <a:spLocks noGrp="1"/>
          </p:cNvSpPr>
          <p:nvPr>
            <p:ph type="sldNum" sz="quarter" idx="12"/>
          </p:nvPr>
        </p:nvSpPr>
        <p:spPr/>
        <p:txBody>
          <a:bodyPr/>
          <a:lstStyle/>
          <a:p>
            <a:fld id="{0AA0215B-9643-4D32-8150-6E35B3D957B0}" type="slidenum">
              <a:rPr lang="en-US" smtClean="0"/>
              <a:t>‹#›</a:t>
            </a:fld>
            <a:endParaRPr lang="en-US"/>
          </a:p>
        </p:txBody>
      </p:sp>
    </p:spTree>
    <p:extLst>
      <p:ext uri="{BB962C8B-B14F-4D97-AF65-F5344CB8AC3E}">
        <p14:creationId xmlns:p14="http://schemas.microsoft.com/office/powerpoint/2010/main" val="3339405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6A29AE-8CA6-4114-8F79-8D2D5E997CF4}"/>
              </a:ext>
            </a:extLst>
          </p:cNvPr>
          <p:cNvSpPr>
            <a:spLocks noGrp="1"/>
          </p:cNvSpPr>
          <p:nvPr>
            <p:ph type="title" orient="vert"/>
          </p:nvPr>
        </p:nvSpPr>
        <p:spPr>
          <a:xfrm>
            <a:off x="27483435" y="1752600"/>
            <a:ext cx="8281035" cy="2789682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D262B5-08D9-49B7-AAE0-C4C7086D9CA6}"/>
              </a:ext>
            </a:extLst>
          </p:cNvPr>
          <p:cNvSpPr>
            <a:spLocks noGrp="1"/>
          </p:cNvSpPr>
          <p:nvPr>
            <p:ph type="body" orient="vert" idx="1"/>
          </p:nvPr>
        </p:nvSpPr>
        <p:spPr>
          <a:xfrm>
            <a:off x="2640330" y="1752600"/>
            <a:ext cx="24363045" cy="2789682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F4195C-A8FC-461A-888A-3C58D9D01C89}"/>
              </a:ext>
            </a:extLst>
          </p:cNvPr>
          <p:cNvSpPr>
            <a:spLocks noGrp="1"/>
          </p:cNvSpPr>
          <p:nvPr>
            <p:ph type="dt" sz="half" idx="10"/>
          </p:nvPr>
        </p:nvSpPr>
        <p:spPr/>
        <p:txBody>
          <a:bodyPr/>
          <a:lstStyle/>
          <a:p>
            <a:fld id="{4E1B7A5F-3D6C-400C-8618-08E93ECBEAAF}" type="datetimeFigureOut">
              <a:rPr lang="en-US" smtClean="0"/>
              <a:t>4/17/20</a:t>
            </a:fld>
            <a:endParaRPr lang="en-US"/>
          </a:p>
        </p:txBody>
      </p:sp>
      <p:sp>
        <p:nvSpPr>
          <p:cNvPr id="5" name="Footer Placeholder 4">
            <a:extLst>
              <a:ext uri="{FF2B5EF4-FFF2-40B4-BE49-F238E27FC236}">
                <a16:creationId xmlns:a16="http://schemas.microsoft.com/office/drawing/2014/main" id="{68CCD8DE-7564-47CD-8111-C77E48421B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7DDDC1-5373-4D75-A1C7-1ABFFE7FE1F0}"/>
              </a:ext>
            </a:extLst>
          </p:cNvPr>
          <p:cNvSpPr>
            <a:spLocks noGrp="1"/>
          </p:cNvSpPr>
          <p:nvPr>
            <p:ph type="sldNum" sz="quarter" idx="12"/>
          </p:nvPr>
        </p:nvSpPr>
        <p:spPr/>
        <p:txBody>
          <a:bodyPr/>
          <a:lstStyle/>
          <a:p>
            <a:fld id="{0AA0215B-9643-4D32-8150-6E35B3D957B0}" type="slidenum">
              <a:rPr lang="en-US" smtClean="0"/>
              <a:t>‹#›</a:t>
            </a:fld>
            <a:endParaRPr lang="en-US"/>
          </a:p>
        </p:txBody>
      </p:sp>
    </p:spTree>
    <p:extLst>
      <p:ext uri="{BB962C8B-B14F-4D97-AF65-F5344CB8AC3E}">
        <p14:creationId xmlns:p14="http://schemas.microsoft.com/office/powerpoint/2010/main" val="73680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5AB72-5D4F-4BB0-A083-C37C00D939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31013-04D7-4DC9-B667-FAF9AAF36A1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981BB5-886B-4226-A567-E8342D20D8E8}"/>
              </a:ext>
            </a:extLst>
          </p:cNvPr>
          <p:cNvSpPr>
            <a:spLocks noGrp="1"/>
          </p:cNvSpPr>
          <p:nvPr>
            <p:ph type="dt" sz="half" idx="10"/>
          </p:nvPr>
        </p:nvSpPr>
        <p:spPr/>
        <p:txBody>
          <a:bodyPr/>
          <a:lstStyle/>
          <a:p>
            <a:fld id="{4E1B7A5F-3D6C-400C-8618-08E93ECBEAAF}" type="datetimeFigureOut">
              <a:rPr lang="en-US" smtClean="0"/>
              <a:t>4/17/20</a:t>
            </a:fld>
            <a:endParaRPr lang="en-US"/>
          </a:p>
        </p:txBody>
      </p:sp>
      <p:sp>
        <p:nvSpPr>
          <p:cNvPr id="5" name="Footer Placeholder 4">
            <a:extLst>
              <a:ext uri="{FF2B5EF4-FFF2-40B4-BE49-F238E27FC236}">
                <a16:creationId xmlns:a16="http://schemas.microsoft.com/office/drawing/2014/main" id="{B41D55E1-5A99-4F2B-9081-05124F949C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23BE76-CD82-42F9-8160-A9873D53ADC7}"/>
              </a:ext>
            </a:extLst>
          </p:cNvPr>
          <p:cNvSpPr>
            <a:spLocks noGrp="1"/>
          </p:cNvSpPr>
          <p:nvPr>
            <p:ph type="sldNum" sz="quarter" idx="12"/>
          </p:nvPr>
        </p:nvSpPr>
        <p:spPr/>
        <p:txBody>
          <a:bodyPr/>
          <a:lstStyle/>
          <a:p>
            <a:fld id="{0AA0215B-9643-4D32-8150-6E35B3D957B0}" type="slidenum">
              <a:rPr lang="en-US" smtClean="0"/>
              <a:t>‹#›</a:t>
            </a:fld>
            <a:endParaRPr lang="en-US"/>
          </a:p>
        </p:txBody>
      </p:sp>
    </p:spTree>
    <p:extLst>
      <p:ext uri="{BB962C8B-B14F-4D97-AF65-F5344CB8AC3E}">
        <p14:creationId xmlns:p14="http://schemas.microsoft.com/office/powerpoint/2010/main" val="2965959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26CF3-6E22-4B06-A1CE-E287C3BC0843}"/>
              </a:ext>
            </a:extLst>
          </p:cNvPr>
          <p:cNvSpPr>
            <a:spLocks noGrp="1"/>
          </p:cNvSpPr>
          <p:nvPr>
            <p:ph type="title"/>
          </p:nvPr>
        </p:nvSpPr>
        <p:spPr>
          <a:xfrm>
            <a:off x="2620328" y="8206745"/>
            <a:ext cx="33124140" cy="13693138"/>
          </a:xfrm>
        </p:spPr>
        <p:txBody>
          <a:bodyPr anchor="b"/>
          <a:lstStyle>
            <a:lvl1pPr>
              <a:defRPr sz="18900"/>
            </a:lvl1pPr>
          </a:lstStyle>
          <a:p>
            <a:r>
              <a:rPr lang="en-US"/>
              <a:t>Click to edit Master title style</a:t>
            </a:r>
          </a:p>
        </p:txBody>
      </p:sp>
      <p:sp>
        <p:nvSpPr>
          <p:cNvPr id="3" name="Text Placeholder 2">
            <a:extLst>
              <a:ext uri="{FF2B5EF4-FFF2-40B4-BE49-F238E27FC236}">
                <a16:creationId xmlns:a16="http://schemas.microsoft.com/office/drawing/2014/main" id="{D5DC9574-8C6B-4983-B0A0-8C45EC2F0E1D}"/>
              </a:ext>
            </a:extLst>
          </p:cNvPr>
          <p:cNvSpPr>
            <a:spLocks noGrp="1"/>
          </p:cNvSpPr>
          <p:nvPr>
            <p:ph type="body" idx="1"/>
          </p:nvPr>
        </p:nvSpPr>
        <p:spPr>
          <a:xfrm>
            <a:off x="2620328" y="22029425"/>
            <a:ext cx="33124140" cy="7200898"/>
          </a:xfrm>
        </p:spPr>
        <p:txBody>
          <a:bodyPr/>
          <a:lstStyle>
            <a:lvl1pPr marL="0" indent="0">
              <a:buNone/>
              <a:defRPr sz="7560">
                <a:solidFill>
                  <a:schemeClr val="tx1">
                    <a:tint val="75000"/>
                  </a:schemeClr>
                </a:solidFill>
              </a:defRPr>
            </a:lvl1pPr>
            <a:lvl2pPr marL="1440180" indent="0">
              <a:buNone/>
              <a:defRPr sz="6300">
                <a:solidFill>
                  <a:schemeClr val="tx1">
                    <a:tint val="75000"/>
                  </a:schemeClr>
                </a:solidFill>
              </a:defRPr>
            </a:lvl2pPr>
            <a:lvl3pPr marL="2880360" indent="0">
              <a:buNone/>
              <a:defRPr sz="5670">
                <a:solidFill>
                  <a:schemeClr val="tx1">
                    <a:tint val="75000"/>
                  </a:schemeClr>
                </a:solidFill>
              </a:defRPr>
            </a:lvl3pPr>
            <a:lvl4pPr marL="4320540" indent="0">
              <a:buNone/>
              <a:defRPr sz="5040">
                <a:solidFill>
                  <a:schemeClr val="tx1">
                    <a:tint val="75000"/>
                  </a:schemeClr>
                </a:solidFill>
              </a:defRPr>
            </a:lvl4pPr>
            <a:lvl5pPr marL="5760720" indent="0">
              <a:buNone/>
              <a:defRPr sz="5040">
                <a:solidFill>
                  <a:schemeClr val="tx1">
                    <a:tint val="75000"/>
                  </a:schemeClr>
                </a:solidFill>
              </a:defRPr>
            </a:lvl5pPr>
            <a:lvl6pPr marL="7200900" indent="0">
              <a:buNone/>
              <a:defRPr sz="5040">
                <a:solidFill>
                  <a:schemeClr val="tx1">
                    <a:tint val="75000"/>
                  </a:schemeClr>
                </a:solidFill>
              </a:defRPr>
            </a:lvl6pPr>
            <a:lvl7pPr marL="8641080" indent="0">
              <a:buNone/>
              <a:defRPr sz="5040">
                <a:solidFill>
                  <a:schemeClr val="tx1">
                    <a:tint val="75000"/>
                  </a:schemeClr>
                </a:solidFill>
              </a:defRPr>
            </a:lvl7pPr>
            <a:lvl8pPr marL="10081260" indent="0">
              <a:buNone/>
              <a:defRPr sz="5040">
                <a:solidFill>
                  <a:schemeClr val="tx1">
                    <a:tint val="75000"/>
                  </a:schemeClr>
                </a:solidFill>
              </a:defRPr>
            </a:lvl8pPr>
            <a:lvl9pPr marL="11521440" indent="0">
              <a:buNone/>
              <a:defRPr sz="504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C653E2E-5A09-4B93-A44B-CC4E614C4E88}"/>
              </a:ext>
            </a:extLst>
          </p:cNvPr>
          <p:cNvSpPr>
            <a:spLocks noGrp="1"/>
          </p:cNvSpPr>
          <p:nvPr>
            <p:ph type="dt" sz="half" idx="10"/>
          </p:nvPr>
        </p:nvSpPr>
        <p:spPr/>
        <p:txBody>
          <a:bodyPr/>
          <a:lstStyle/>
          <a:p>
            <a:fld id="{4E1B7A5F-3D6C-400C-8618-08E93ECBEAAF}" type="datetimeFigureOut">
              <a:rPr lang="en-US" smtClean="0"/>
              <a:t>4/17/20</a:t>
            </a:fld>
            <a:endParaRPr lang="en-US"/>
          </a:p>
        </p:txBody>
      </p:sp>
      <p:sp>
        <p:nvSpPr>
          <p:cNvPr id="5" name="Footer Placeholder 4">
            <a:extLst>
              <a:ext uri="{FF2B5EF4-FFF2-40B4-BE49-F238E27FC236}">
                <a16:creationId xmlns:a16="http://schemas.microsoft.com/office/drawing/2014/main" id="{71FAFF9F-2F5D-4E62-9048-5FAC5E4852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9022EA-F205-4046-9232-67C861622C12}"/>
              </a:ext>
            </a:extLst>
          </p:cNvPr>
          <p:cNvSpPr>
            <a:spLocks noGrp="1"/>
          </p:cNvSpPr>
          <p:nvPr>
            <p:ph type="sldNum" sz="quarter" idx="12"/>
          </p:nvPr>
        </p:nvSpPr>
        <p:spPr/>
        <p:txBody>
          <a:bodyPr/>
          <a:lstStyle/>
          <a:p>
            <a:fld id="{0AA0215B-9643-4D32-8150-6E35B3D957B0}" type="slidenum">
              <a:rPr lang="en-US" smtClean="0"/>
              <a:t>‹#›</a:t>
            </a:fld>
            <a:endParaRPr lang="en-US"/>
          </a:p>
        </p:txBody>
      </p:sp>
    </p:spTree>
    <p:extLst>
      <p:ext uri="{BB962C8B-B14F-4D97-AF65-F5344CB8AC3E}">
        <p14:creationId xmlns:p14="http://schemas.microsoft.com/office/powerpoint/2010/main" val="141872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689D2-1BC6-4E4E-9AAE-1E7F86296B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3EA034-8A67-4432-9483-4B1E5BA83EF2}"/>
              </a:ext>
            </a:extLst>
          </p:cNvPr>
          <p:cNvSpPr>
            <a:spLocks noGrp="1"/>
          </p:cNvSpPr>
          <p:nvPr>
            <p:ph sz="half" idx="1"/>
          </p:nvPr>
        </p:nvSpPr>
        <p:spPr>
          <a:xfrm>
            <a:off x="2640330" y="8763000"/>
            <a:ext cx="1632204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A0C4120-D1CE-4F79-A389-6A90D30451F1}"/>
              </a:ext>
            </a:extLst>
          </p:cNvPr>
          <p:cNvSpPr>
            <a:spLocks noGrp="1"/>
          </p:cNvSpPr>
          <p:nvPr>
            <p:ph sz="half" idx="2"/>
          </p:nvPr>
        </p:nvSpPr>
        <p:spPr>
          <a:xfrm>
            <a:off x="19442430" y="8763000"/>
            <a:ext cx="1632204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3006BD8-3FD2-4875-A6B4-0C4C887E193C}"/>
              </a:ext>
            </a:extLst>
          </p:cNvPr>
          <p:cNvSpPr>
            <a:spLocks noGrp="1"/>
          </p:cNvSpPr>
          <p:nvPr>
            <p:ph type="dt" sz="half" idx="10"/>
          </p:nvPr>
        </p:nvSpPr>
        <p:spPr/>
        <p:txBody>
          <a:bodyPr/>
          <a:lstStyle/>
          <a:p>
            <a:fld id="{4E1B7A5F-3D6C-400C-8618-08E93ECBEAAF}" type="datetimeFigureOut">
              <a:rPr lang="en-US" smtClean="0"/>
              <a:t>4/17/20</a:t>
            </a:fld>
            <a:endParaRPr lang="en-US"/>
          </a:p>
        </p:txBody>
      </p:sp>
      <p:sp>
        <p:nvSpPr>
          <p:cNvPr id="6" name="Footer Placeholder 5">
            <a:extLst>
              <a:ext uri="{FF2B5EF4-FFF2-40B4-BE49-F238E27FC236}">
                <a16:creationId xmlns:a16="http://schemas.microsoft.com/office/drawing/2014/main" id="{F5EC2AFF-0985-44B9-9531-0887C3AE32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B365A6-351F-4E2C-8A22-CB8A59BD80A9}"/>
              </a:ext>
            </a:extLst>
          </p:cNvPr>
          <p:cNvSpPr>
            <a:spLocks noGrp="1"/>
          </p:cNvSpPr>
          <p:nvPr>
            <p:ph type="sldNum" sz="quarter" idx="12"/>
          </p:nvPr>
        </p:nvSpPr>
        <p:spPr/>
        <p:txBody>
          <a:bodyPr/>
          <a:lstStyle/>
          <a:p>
            <a:fld id="{0AA0215B-9643-4D32-8150-6E35B3D957B0}" type="slidenum">
              <a:rPr lang="en-US" smtClean="0"/>
              <a:t>‹#›</a:t>
            </a:fld>
            <a:endParaRPr lang="en-US"/>
          </a:p>
        </p:txBody>
      </p:sp>
    </p:spTree>
    <p:extLst>
      <p:ext uri="{BB962C8B-B14F-4D97-AF65-F5344CB8AC3E}">
        <p14:creationId xmlns:p14="http://schemas.microsoft.com/office/powerpoint/2010/main" val="3989974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E6E95-4FD3-4188-A967-719A4246D304}"/>
              </a:ext>
            </a:extLst>
          </p:cNvPr>
          <p:cNvSpPr>
            <a:spLocks noGrp="1"/>
          </p:cNvSpPr>
          <p:nvPr>
            <p:ph type="title"/>
          </p:nvPr>
        </p:nvSpPr>
        <p:spPr>
          <a:xfrm>
            <a:off x="2645332" y="1752603"/>
            <a:ext cx="33124140" cy="6362702"/>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07D6B2-3B66-44B7-83AE-61332A364C75}"/>
              </a:ext>
            </a:extLst>
          </p:cNvPr>
          <p:cNvSpPr>
            <a:spLocks noGrp="1"/>
          </p:cNvSpPr>
          <p:nvPr>
            <p:ph type="body" idx="1"/>
          </p:nvPr>
        </p:nvSpPr>
        <p:spPr>
          <a:xfrm>
            <a:off x="2645334" y="8069582"/>
            <a:ext cx="16247029" cy="3954778"/>
          </a:xfrm>
        </p:spPr>
        <p:txBody>
          <a:bodyPr anchor="b"/>
          <a:lstStyle>
            <a:lvl1pPr marL="0" indent="0">
              <a:buNone/>
              <a:defRPr sz="7560" b="1"/>
            </a:lvl1pPr>
            <a:lvl2pPr marL="1440180" indent="0">
              <a:buNone/>
              <a:defRPr sz="6300" b="1"/>
            </a:lvl2pPr>
            <a:lvl3pPr marL="2880360" indent="0">
              <a:buNone/>
              <a:defRPr sz="5670" b="1"/>
            </a:lvl3pPr>
            <a:lvl4pPr marL="4320540" indent="0">
              <a:buNone/>
              <a:defRPr sz="5040" b="1"/>
            </a:lvl4pPr>
            <a:lvl5pPr marL="5760720" indent="0">
              <a:buNone/>
              <a:defRPr sz="5040" b="1"/>
            </a:lvl5pPr>
            <a:lvl6pPr marL="7200900" indent="0">
              <a:buNone/>
              <a:defRPr sz="5040" b="1"/>
            </a:lvl6pPr>
            <a:lvl7pPr marL="8641080" indent="0">
              <a:buNone/>
              <a:defRPr sz="5040" b="1"/>
            </a:lvl7pPr>
            <a:lvl8pPr marL="10081260" indent="0">
              <a:buNone/>
              <a:defRPr sz="5040" b="1"/>
            </a:lvl8pPr>
            <a:lvl9pPr marL="11521440" indent="0">
              <a:buNone/>
              <a:defRPr sz="5040" b="1"/>
            </a:lvl9pPr>
          </a:lstStyle>
          <a:p>
            <a:pPr lvl="0"/>
            <a:r>
              <a:rPr lang="en-US"/>
              <a:t>Edit Master text styles</a:t>
            </a:r>
          </a:p>
        </p:txBody>
      </p:sp>
      <p:sp>
        <p:nvSpPr>
          <p:cNvPr id="4" name="Content Placeholder 3">
            <a:extLst>
              <a:ext uri="{FF2B5EF4-FFF2-40B4-BE49-F238E27FC236}">
                <a16:creationId xmlns:a16="http://schemas.microsoft.com/office/drawing/2014/main" id="{4A3D3919-F499-4059-8ACA-D664AD629E2D}"/>
              </a:ext>
            </a:extLst>
          </p:cNvPr>
          <p:cNvSpPr>
            <a:spLocks noGrp="1"/>
          </p:cNvSpPr>
          <p:nvPr>
            <p:ph sz="half" idx="2"/>
          </p:nvPr>
        </p:nvSpPr>
        <p:spPr>
          <a:xfrm>
            <a:off x="2645334" y="12024360"/>
            <a:ext cx="16247029"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70B661-1A69-461A-BF3C-2521FC71FB81}"/>
              </a:ext>
            </a:extLst>
          </p:cNvPr>
          <p:cNvSpPr>
            <a:spLocks noGrp="1"/>
          </p:cNvSpPr>
          <p:nvPr>
            <p:ph type="body" sz="quarter" idx="3"/>
          </p:nvPr>
        </p:nvSpPr>
        <p:spPr>
          <a:xfrm>
            <a:off x="19442430" y="8069582"/>
            <a:ext cx="16327042" cy="3954778"/>
          </a:xfrm>
        </p:spPr>
        <p:txBody>
          <a:bodyPr anchor="b"/>
          <a:lstStyle>
            <a:lvl1pPr marL="0" indent="0">
              <a:buNone/>
              <a:defRPr sz="7560" b="1"/>
            </a:lvl1pPr>
            <a:lvl2pPr marL="1440180" indent="0">
              <a:buNone/>
              <a:defRPr sz="6300" b="1"/>
            </a:lvl2pPr>
            <a:lvl3pPr marL="2880360" indent="0">
              <a:buNone/>
              <a:defRPr sz="5670" b="1"/>
            </a:lvl3pPr>
            <a:lvl4pPr marL="4320540" indent="0">
              <a:buNone/>
              <a:defRPr sz="5040" b="1"/>
            </a:lvl4pPr>
            <a:lvl5pPr marL="5760720" indent="0">
              <a:buNone/>
              <a:defRPr sz="5040" b="1"/>
            </a:lvl5pPr>
            <a:lvl6pPr marL="7200900" indent="0">
              <a:buNone/>
              <a:defRPr sz="5040" b="1"/>
            </a:lvl6pPr>
            <a:lvl7pPr marL="8641080" indent="0">
              <a:buNone/>
              <a:defRPr sz="5040" b="1"/>
            </a:lvl7pPr>
            <a:lvl8pPr marL="10081260" indent="0">
              <a:buNone/>
              <a:defRPr sz="5040" b="1"/>
            </a:lvl8pPr>
            <a:lvl9pPr marL="11521440" indent="0">
              <a:buNone/>
              <a:defRPr sz="5040" b="1"/>
            </a:lvl9pPr>
          </a:lstStyle>
          <a:p>
            <a:pPr lvl="0"/>
            <a:r>
              <a:rPr lang="en-US"/>
              <a:t>Edit Master text styles</a:t>
            </a:r>
          </a:p>
        </p:txBody>
      </p:sp>
      <p:sp>
        <p:nvSpPr>
          <p:cNvPr id="6" name="Content Placeholder 5">
            <a:extLst>
              <a:ext uri="{FF2B5EF4-FFF2-40B4-BE49-F238E27FC236}">
                <a16:creationId xmlns:a16="http://schemas.microsoft.com/office/drawing/2014/main" id="{014E3E9F-3D7D-4E36-BEC3-B39F9F317BB2}"/>
              </a:ext>
            </a:extLst>
          </p:cNvPr>
          <p:cNvSpPr>
            <a:spLocks noGrp="1"/>
          </p:cNvSpPr>
          <p:nvPr>
            <p:ph sz="quarter" idx="4"/>
          </p:nvPr>
        </p:nvSpPr>
        <p:spPr>
          <a:xfrm>
            <a:off x="19442430" y="12024360"/>
            <a:ext cx="16327042"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7CE681B-0EAF-4B1B-97A2-2D93F11B46EC}"/>
              </a:ext>
            </a:extLst>
          </p:cNvPr>
          <p:cNvSpPr>
            <a:spLocks noGrp="1"/>
          </p:cNvSpPr>
          <p:nvPr>
            <p:ph type="dt" sz="half" idx="10"/>
          </p:nvPr>
        </p:nvSpPr>
        <p:spPr/>
        <p:txBody>
          <a:bodyPr/>
          <a:lstStyle/>
          <a:p>
            <a:fld id="{4E1B7A5F-3D6C-400C-8618-08E93ECBEAAF}" type="datetimeFigureOut">
              <a:rPr lang="en-US" smtClean="0"/>
              <a:t>4/17/20</a:t>
            </a:fld>
            <a:endParaRPr lang="en-US"/>
          </a:p>
        </p:txBody>
      </p:sp>
      <p:sp>
        <p:nvSpPr>
          <p:cNvPr id="8" name="Footer Placeholder 7">
            <a:extLst>
              <a:ext uri="{FF2B5EF4-FFF2-40B4-BE49-F238E27FC236}">
                <a16:creationId xmlns:a16="http://schemas.microsoft.com/office/drawing/2014/main" id="{04CCC8AB-5DEF-45B3-9684-6EC63F46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75D6D3A-138A-4960-AC53-758CC9774285}"/>
              </a:ext>
            </a:extLst>
          </p:cNvPr>
          <p:cNvSpPr>
            <a:spLocks noGrp="1"/>
          </p:cNvSpPr>
          <p:nvPr>
            <p:ph type="sldNum" sz="quarter" idx="12"/>
          </p:nvPr>
        </p:nvSpPr>
        <p:spPr/>
        <p:txBody>
          <a:bodyPr/>
          <a:lstStyle/>
          <a:p>
            <a:fld id="{0AA0215B-9643-4D32-8150-6E35B3D957B0}" type="slidenum">
              <a:rPr lang="en-US" smtClean="0"/>
              <a:t>‹#›</a:t>
            </a:fld>
            <a:endParaRPr lang="en-US"/>
          </a:p>
        </p:txBody>
      </p:sp>
    </p:spTree>
    <p:extLst>
      <p:ext uri="{BB962C8B-B14F-4D97-AF65-F5344CB8AC3E}">
        <p14:creationId xmlns:p14="http://schemas.microsoft.com/office/powerpoint/2010/main" val="2485592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3F0E7-DB89-4AC1-BECC-C570D15B26A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D78386-EC44-405E-A873-CB0902CA380C}"/>
              </a:ext>
            </a:extLst>
          </p:cNvPr>
          <p:cNvSpPr>
            <a:spLocks noGrp="1"/>
          </p:cNvSpPr>
          <p:nvPr>
            <p:ph type="dt" sz="half" idx="10"/>
          </p:nvPr>
        </p:nvSpPr>
        <p:spPr/>
        <p:txBody>
          <a:bodyPr/>
          <a:lstStyle/>
          <a:p>
            <a:fld id="{4E1B7A5F-3D6C-400C-8618-08E93ECBEAAF}" type="datetimeFigureOut">
              <a:rPr lang="en-US" smtClean="0"/>
              <a:t>4/17/20</a:t>
            </a:fld>
            <a:endParaRPr lang="en-US"/>
          </a:p>
        </p:txBody>
      </p:sp>
      <p:sp>
        <p:nvSpPr>
          <p:cNvPr id="4" name="Footer Placeholder 3">
            <a:extLst>
              <a:ext uri="{FF2B5EF4-FFF2-40B4-BE49-F238E27FC236}">
                <a16:creationId xmlns:a16="http://schemas.microsoft.com/office/drawing/2014/main" id="{4CC788A6-9EBF-43B0-B486-BAC5EBAE7ED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E9C54D3-48FF-4766-B0AA-F6A536209BC3}"/>
              </a:ext>
            </a:extLst>
          </p:cNvPr>
          <p:cNvSpPr>
            <a:spLocks noGrp="1"/>
          </p:cNvSpPr>
          <p:nvPr>
            <p:ph type="sldNum" sz="quarter" idx="12"/>
          </p:nvPr>
        </p:nvSpPr>
        <p:spPr/>
        <p:txBody>
          <a:bodyPr/>
          <a:lstStyle/>
          <a:p>
            <a:fld id="{0AA0215B-9643-4D32-8150-6E35B3D957B0}" type="slidenum">
              <a:rPr lang="en-US" smtClean="0"/>
              <a:t>‹#›</a:t>
            </a:fld>
            <a:endParaRPr lang="en-US"/>
          </a:p>
        </p:txBody>
      </p:sp>
    </p:spTree>
    <p:extLst>
      <p:ext uri="{BB962C8B-B14F-4D97-AF65-F5344CB8AC3E}">
        <p14:creationId xmlns:p14="http://schemas.microsoft.com/office/powerpoint/2010/main" val="3159060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582A67-0C41-4B85-951C-3E55BF732550}"/>
              </a:ext>
            </a:extLst>
          </p:cNvPr>
          <p:cNvSpPr>
            <a:spLocks noGrp="1"/>
          </p:cNvSpPr>
          <p:nvPr>
            <p:ph type="dt" sz="half" idx="10"/>
          </p:nvPr>
        </p:nvSpPr>
        <p:spPr/>
        <p:txBody>
          <a:bodyPr/>
          <a:lstStyle/>
          <a:p>
            <a:fld id="{4E1B7A5F-3D6C-400C-8618-08E93ECBEAAF}" type="datetimeFigureOut">
              <a:rPr lang="en-US" smtClean="0"/>
              <a:t>4/17/20</a:t>
            </a:fld>
            <a:endParaRPr lang="en-US"/>
          </a:p>
        </p:txBody>
      </p:sp>
      <p:sp>
        <p:nvSpPr>
          <p:cNvPr id="3" name="Footer Placeholder 2">
            <a:extLst>
              <a:ext uri="{FF2B5EF4-FFF2-40B4-BE49-F238E27FC236}">
                <a16:creationId xmlns:a16="http://schemas.microsoft.com/office/drawing/2014/main" id="{21FFA729-8838-4F99-A141-54A727B1826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9D65856-6E62-4702-AAE4-5F2AC8436212}"/>
              </a:ext>
            </a:extLst>
          </p:cNvPr>
          <p:cNvSpPr>
            <a:spLocks noGrp="1"/>
          </p:cNvSpPr>
          <p:nvPr>
            <p:ph type="sldNum" sz="quarter" idx="12"/>
          </p:nvPr>
        </p:nvSpPr>
        <p:spPr/>
        <p:txBody>
          <a:bodyPr/>
          <a:lstStyle/>
          <a:p>
            <a:fld id="{0AA0215B-9643-4D32-8150-6E35B3D957B0}" type="slidenum">
              <a:rPr lang="en-US" smtClean="0"/>
              <a:t>‹#›</a:t>
            </a:fld>
            <a:endParaRPr lang="en-US"/>
          </a:p>
        </p:txBody>
      </p:sp>
    </p:spTree>
    <p:extLst>
      <p:ext uri="{BB962C8B-B14F-4D97-AF65-F5344CB8AC3E}">
        <p14:creationId xmlns:p14="http://schemas.microsoft.com/office/powerpoint/2010/main" val="2741449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E1F71-B963-4A59-879D-20A2B539E580}"/>
              </a:ext>
            </a:extLst>
          </p:cNvPr>
          <p:cNvSpPr>
            <a:spLocks noGrp="1"/>
          </p:cNvSpPr>
          <p:nvPr>
            <p:ph type="title"/>
          </p:nvPr>
        </p:nvSpPr>
        <p:spPr>
          <a:xfrm>
            <a:off x="2645334" y="2194560"/>
            <a:ext cx="12386547" cy="7680960"/>
          </a:xfrm>
        </p:spPr>
        <p:txBody>
          <a:bodyPr anchor="b"/>
          <a:lstStyle>
            <a:lvl1pPr>
              <a:defRPr sz="10080"/>
            </a:lvl1pPr>
          </a:lstStyle>
          <a:p>
            <a:r>
              <a:rPr lang="en-US"/>
              <a:t>Click to edit Master title style</a:t>
            </a:r>
          </a:p>
        </p:txBody>
      </p:sp>
      <p:sp>
        <p:nvSpPr>
          <p:cNvPr id="3" name="Content Placeholder 2">
            <a:extLst>
              <a:ext uri="{FF2B5EF4-FFF2-40B4-BE49-F238E27FC236}">
                <a16:creationId xmlns:a16="http://schemas.microsoft.com/office/drawing/2014/main" id="{854EDB72-89EE-4E31-984C-F36D0847BDD2}"/>
              </a:ext>
            </a:extLst>
          </p:cNvPr>
          <p:cNvSpPr>
            <a:spLocks noGrp="1"/>
          </p:cNvSpPr>
          <p:nvPr>
            <p:ph idx="1"/>
          </p:nvPr>
        </p:nvSpPr>
        <p:spPr>
          <a:xfrm>
            <a:off x="16327042" y="4739642"/>
            <a:ext cx="19442430" cy="23393400"/>
          </a:xfrm>
        </p:spPr>
        <p:txBody>
          <a:bodyPr/>
          <a:lstStyle>
            <a:lvl1pPr>
              <a:defRPr sz="10080"/>
            </a:lvl1pPr>
            <a:lvl2pPr>
              <a:defRPr sz="8820"/>
            </a:lvl2pPr>
            <a:lvl3pPr>
              <a:defRPr sz="7560"/>
            </a:lvl3pPr>
            <a:lvl4pPr>
              <a:defRPr sz="6300"/>
            </a:lvl4pPr>
            <a:lvl5pPr>
              <a:defRPr sz="6300"/>
            </a:lvl5pPr>
            <a:lvl6pPr>
              <a:defRPr sz="6300"/>
            </a:lvl6pPr>
            <a:lvl7pPr>
              <a:defRPr sz="6300"/>
            </a:lvl7pPr>
            <a:lvl8pPr>
              <a:defRPr sz="6300"/>
            </a:lvl8pPr>
            <a:lvl9pPr>
              <a:defRPr sz="6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E62F9E-A77C-477A-B1B7-6F496B04CD85}"/>
              </a:ext>
            </a:extLst>
          </p:cNvPr>
          <p:cNvSpPr>
            <a:spLocks noGrp="1"/>
          </p:cNvSpPr>
          <p:nvPr>
            <p:ph type="body" sz="half" idx="2"/>
          </p:nvPr>
        </p:nvSpPr>
        <p:spPr>
          <a:xfrm>
            <a:off x="2645334" y="9875520"/>
            <a:ext cx="12386547" cy="18295622"/>
          </a:xfrm>
        </p:spPr>
        <p:txBody>
          <a:bodyPr/>
          <a:lstStyle>
            <a:lvl1pPr marL="0" indent="0">
              <a:buNone/>
              <a:defRPr sz="5040"/>
            </a:lvl1pPr>
            <a:lvl2pPr marL="1440180" indent="0">
              <a:buNone/>
              <a:defRPr sz="4410"/>
            </a:lvl2pPr>
            <a:lvl3pPr marL="2880360" indent="0">
              <a:buNone/>
              <a:defRPr sz="3780"/>
            </a:lvl3pPr>
            <a:lvl4pPr marL="4320540" indent="0">
              <a:buNone/>
              <a:defRPr sz="3150"/>
            </a:lvl4pPr>
            <a:lvl5pPr marL="5760720" indent="0">
              <a:buNone/>
              <a:defRPr sz="3150"/>
            </a:lvl5pPr>
            <a:lvl6pPr marL="7200900" indent="0">
              <a:buNone/>
              <a:defRPr sz="3150"/>
            </a:lvl6pPr>
            <a:lvl7pPr marL="8641080" indent="0">
              <a:buNone/>
              <a:defRPr sz="3150"/>
            </a:lvl7pPr>
            <a:lvl8pPr marL="10081260" indent="0">
              <a:buNone/>
              <a:defRPr sz="3150"/>
            </a:lvl8pPr>
            <a:lvl9pPr marL="11521440" indent="0">
              <a:buNone/>
              <a:defRPr sz="3150"/>
            </a:lvl9pPr>
          </a:lstStyle>
          <a:p>
            <a:pPr lvl="0"/>
            <a:r>
              <a:rPr lang="en-US"/>
              <a:t>Edit Master text styles</a:t>
            </a:r>
          </a:p>
        </p:txBody>
      </p:sp>
      <p:sp>
        <p:nvSpPr>
          <p:cNvPr id="5" name="Date Placeholder 4">
            <a:extLst>
              <a:ext uri="{FF2B5EF4-FFF2-40B4-BE49-F238E27FC236}">
                <a16:creationId xmlns:a16="http://schemas.microsoft.com/office/drawing/2014/main" id="{EC3E1195-29C9-4DF7-AC36-486EFA82366D}"/>
              </a:ext>
            </a:extLst>
          </p:cNvPr>
          <p:cNvSpPr>
            <a:spLocks noGrp="1"/>
          </p:cNvSpPr>
          <p:nvPr>
            <p:ph type="dt" sz="half" idx="10"/>
          </p:nvPr>
        </p:nvSpPr>
        <p:spPr/>
        <p:txBody>
          <a:bodyPr/>
          <a:lstStyle/>
          <a:p>
            <a:fld id="{4E1B7A5F-3D6C-400C-8618-08E93ECBEAAF}" type="datetimeFigureOut">
              <a:rPr lang="en-US" smtClean="0"/>
              <a:t>4/17/20</a:t>
            </a:fld>
            <a:endParaRPr lang="en-US"/>
          </a:p>
        </p:txBody>
      </p:sp>
      <p:sp>
        <p:nvSpPr>
          <p:cNvPr id="6" name="Footer Placeholder 5">
            <a:extLst>
              <a:ext uri="{FF2B5EF4-FFF2-40B4-BE49-F238E27FC236}">
                <a16:creationId xmlns:a16="http://schemas.microsoft.com/office/drawing/2014/main" id="{EE0A2653-768B-4F09-982A-43EB03A9D6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9DA4B2-FA31-481E-9D96-2E996673E60D}"/>
              </a:ext>
            </a:extLst>
          </p:cNvPr>
          <p:cNvSpPr>
            <a:spLocks noGrp="1"/>
          </p:cNvSpPr>
          <p:nvPr>
            <p:ph type="sldNum" sz="quarter" idx="12"/>
          </p:nvPr>
        </p:nvSpPr>
        <p:spPr/>
        <p:txBody>
          <a:bodyPr/>
          <a:lstStyle/>
          <a:p>
            <a:fld id="{0AA0215B-9643-4D32-8150-6E35B3D957B0}" type="slidenum">
              <a:rPr lang="en-US" smtClean="0"/>
              <a:t>‹#›</a:t>
            </a:fld>
            <a:endParaRPr lang="en-US"/>
          </a:p>
        </p:txBody>
      </p:sp>
    </p:spTree>
    <p:extLst>
      <p:ext uri="{BB962C8B-B14F-4D97-AF65-F5344CB8AC3E}">
        <p14:creationId xmlns:p14="http://schemas.microsoft.com/office/powerpoint/2010/main" val="1378689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C7DC3-DB93-4FD4-9EAC-616EE60BCFCE}"/>
              </a:ext>
            </a:extLst>
          </p:cNvPr>
          <p:cNvSpPr>
            <a:spLocks noGrp="1"/>
          </p:cNvSpPr>
          <p:nvPr>
            <p:ph type="title"/>
          </p:nvPr>
        </p:nvSpPr>
        <p:spPr>
          <a:xfrm>
            <a:off x="2645334" y="2194560"/>
            <a:ext cx="12386547" cy="7680960"/>
          </a:xfrm>
        </p:spPr>
        <p:txBody>
          <a:bodyPr anchor="b"/>
          <a:lstStyle>
            <a:lvl1pPr>
              <a:defRPr sz="10080"/>
            </a:lvl1pPr>
          </a:lstStyle>
          <a:p>
            <a:r>
              <a:rPr lang="en-US"/>
              <a:t>Click to edit Master title style</a:t>
            </a:r>
          </a:p>
        </p:txBody>
      </p:sp>
      <p:sp>
        <p:nvSpPr>
          <p:cNvPr id="3" name="Picture Placeholder 2">
            <a:extLst>
              <a:ext uri="{FF2B5EF4-FFF2-40B4-BE49-F238E27FC236}">
                <a16:creationId xmlns:a16="http://schemas.microsoft.com/office/drawing/2014/main" id="{2C3F40B9-DAE0-4B41-85AA-E5FAE7D5018B}"/>
              </a:ext>
            </a:extLst>
          </p:cNvPr>
          <p:cNvSpPr>
            <a:spLocks noGrp="1"/>
          </p:cNvSpPr>
          <p:nvPr>
            <p:ph type="pic" idx="1"/>
          </p:nvPr>
        </p:nvSpPr>
        <p:spPr>
          <a:xfrm>
            <a:off x="16327042" y="4739642"/>
            <a:ext cx="19442430" cy="23393400"/>
          </a:xfrm>
        </p:spPr>
        <p:txBody>
          <a:bodyPr/>
          <a:lstStyle>
            <a:lvl1pPr marL="0" indent="0">
              <a:buNone/>
              <a:defRPr sz="10080"/>
            </a:lvl1pPr>
            <a:lvl2pPr marL="1440180" indent="0">
              <a:buNone/>
              <a:defRPr sz="8820"/>
            </a:lvl2pPr>
            <a:lvl3pPr marL="2880360" indent="0">
              <a:buNone/>
              <a:defRPr sz="7560"/>
            </a:lvl3pPr>
            <a:lvl4pPr marL="4320540" indent="0">
              <a:buNone/>
              <a:defRPr sz="6300"/>
            </a:lvl4pPr>
            <a:lvl5pPr marL="5760720" indent="0">
              <a:buNone/>
              <a:defRPr sz="6300"/>
            </a:lvl5pPr>
            <a:lvl6pPr marL="7200900" indent="0">
              <a:buNone/>
              <a:defRPr sz="6300"/>
            </a:lvl6pPr>
            <a:lvl7pPr marL="8641080" indent="0">
              <a:buNone/>
              <a:defRPr sz="6300"/>
            </a:lvl7pPr>
            <a:lvl8pPr marL="10081260" indent="0">
              <a:buNone/>
              <a:defRPr sz="6300"/>
            </a:lvl8pPr>
            <a:lvl9pPr marL="11521440" indent="0">
              <a:buNone/>
              <a:defRPr sz="6300"/>
            </a:lvl9pPr>
          </a:lstStyle>
          <a:p>
            <a:endParaRPr lang="en-US"/>
          </a:p>
        </p:txBody>
      </p:sp>
      <p:sp>
        <p:nvSpPr>
          <p:cNvPr id="4" name="Text Placeholder 3">
            <a:extLst>
              <a:ext uri="{FF2B5EF4-FFF2-40B4-BE49-F238E27FC236}">
                <a16:creationId xmlns:a16="http://schemas.microsoft.com/office/drawing/2014/main" id="{12A40E33-2B14-4602-9D62-C0D57486D7BA}"/>
              </a:ext>
            </a:extLst>
          </p:cNvPr>
          <p:cNvSpPr>
            <a:spLocks noGrp="1"/>
          </p:cNvSpPr>
          <p:nvPr>
            <p:ph type="body" sz="half" idx="2"/>
          </p:nvPr>
        </p:nvSpPr>
        <p:spPr>
          <a:xfrm>
            <a:off x="2645334" y="9875520"/>
            <a:ext cx="12386547" cy="18295622"/>
          </a:xfrm>
        </p:spPr>
        <p:txBody>
          <a:bodyPr/>
          <a:lstStyle>
            <a:lvl1pPr marL="0" indent="0">
              <a:buNone/>
              <a:defRPr sz="5040"/>
            </a:lvl1pPr>
            <a:lvl2pPr marL="1440180" indent="0">
              <a:buNone/>
              <a:defRPr sz="4410"/>
            </a:lvl2pPr>
            <a:lvl3pPr marL="2880360" indent="0">
              <a:buNone/>
              <a:defRPr sz="3780"/>
            </a:lvl3pPr>
            <a:lvl4pPr marL="4320540" indent="0">
              <a:buNone/>
              <a:defRPr sz="3150"/>
            </a:lvl4pPr>
            <a:lvl5pPr marL="5760720" indent="0">
              <a:buNone/>
              <a:defRPr sz="3150"/>
            </a:lvl5pPr>
            <a:lvl6pPr marL="7200900" indent="0">
              <a:buNone/>
              <a:defRPr sz="3150"/>
            </a:lvl6pPr>
            <a:lvl7pPr marL="8641080" indent="0">
              <a:buNone/>
              <a:defRPr sz="3150"/>
            </a:lvl7pPr>
            <a:lvl8pPr marL="10081260" indent="0">
              <a:buNone/>
              <a:defRPr sz="3150"/>
            </a:lvl8pPr>
            <a:lvl9pPr marL="11521440" indent="0">
              <a:buNone/>
              <a:defRPr sz="3150"/>
            </a:lvl9pPr>
          </a:lstStyle>
          <a:p>
            <a:pPr lvl="0"/>
            <a:r>
              <a:rPr lang="en-US"/>
              <a:t>Edit Master text styles</a:t>
            </a:r>
          </a:p>
        </p:txBody>
      </p:sp>
      <p:sp>
        <p:nvSpPr>
          <p:cNvPr id="5" name="Date Placeholder 4">
            <a:extLst>
              <a:ext uri="{FF2B5EF4-FFF2-40B4-BE49-F238E27FC236}">
                <a16:creationId xmlns:a16="http://schemas.microsoft.com/office/drawing/2014/main" id="{F66D303E-5C93-450E-BD50-A6FB6CD56AB2}"/>
              </a:ext>
            </a:extLst>
          </p:cNvPr>
          <p:cNvSpPr>
            <a:spLocks noGrp="1"/>
          </p:cNvSpPr>
          <p:nvPr>
            <p:ph type="dt" sz="half" idx="10"/>
          </p:nvPr>
        </p:nvSpPr>
        <p:spPr/>
        <p:txBody>
          <a:bodyPr/>
          <a:lstStyle/>
          <a:p>
            <a:fld id="{4E1B7A5F-3D6C-400C-8618-08E93ECBEAAF}" type="datetimeFigureOut">
              <a:rPr lang="en-US" smtClean="0"/>
              <a:t>4/17/20</a:t>
            </a:fld>
            <a:endParaRPr lang="en-US"/>
          </a:p>
        </p:txBody>
      </p:sp>
      <p:sp>
        <p:nvSpPr>
          <p:cNvPr id="6" name="Footer Placeholder 5">
            <a:extLst>
              <a:ext uri="{FF2B5EF4-FFF2-40B4-BE49-F238E27FC236}">
                <a16:creationId xmlns:a16="http://schemas.microsoft.com/office/drawing/2014/main" id="{83158B1D-FF97-44BB-813B-2013148EAD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BC6766-BCF3-45F1-A93C-8199F16B0DCE}"/>
              </a:ext>
            </a:extLst>
          </p:cNvPr>
          <p:cNvSpPr>
            <a:spLocks noGrp="1"/>
          </p:cNvSpPr>
          <p:nvPr>
            <p:ph type="sldNum" sz="quarter" idx="12"/>
          </p:nvPr>
        </p:nvSpPr>
        <p:spPr/>
        <p:txBody>
          <a:bodyPr/>
          <a:lstStyle/>
          <a:p>
            <a:fld id="{0AA0215B-9643-4D32-8150-6E35B3D957B0}" type="slidenum">
              <a:rPr lang="en-US" smtClean="0"/>
              <a:t>‹#›</a:t>
            </a:fld>
            <a:endParaRPr lang="en-US"/>
          </a:p>
        </p:txBody>
      </p:sp>
    </p:spTree>
    <p:extLst>
      <p:ext uri="{BB962C8B-B14F-4D97-AF65-F5344CB8AC3E}">
        <p14:creationId xmlns:p14="http://schemas.microsoft.com/office/powerpoint/2010/main" val="351190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B6BC2C-1B8E-4F75-BF82-C36E50A188E4}"/>
              </a:ext>
            </a:extLst>
          </p:cNvPr>
          <p:cNvSpPr>
            <a:spLocks noGrp="1"/>
          </p:cNvSpPr>
          <p:nvPr>
            <p:ph type="title"/>
          </p:nvPr>
        </p:nvSpPr>
        <p:spPr>
          <a:xfrm>
            <a:off x="2640330" y="1752603"/>
            <a:ext cx="33124140" cy="6362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4A8BE99-CE3A-4298-A64E-5E2C4EA67E10}"/>
              </a:ext>
            </a:extLst>
          </p:cNvPr>
          <p:cNvSpPr>
            <a:spLocks noGrp="1"/>
          </p:cNvSpPr>
          <p:nvPr>
            <p:ph type="body" idx="1"/>
          </p:nvPr>
        </p:nvSpPr>
        <p:spPr>
          <a:xfrm>
            <a:off x="2640330" y="8763000"/>
            <a:ext cx="33124140" cy="208864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B468B3-CBFE-4CC4-B524-4A6FA5977000}"/>
              </a:ext>
            </a:extLst>
          </p:cNvPr>
          <p:cNvSpPr>
            <a:spLocks noGrp="1"/>
          </p:cNvSpPr>
          <p:nvPr>
            <p:ph type="dt" sz="half" idx="2"/>
          </p:nvPr>
        </p:nvSpPr>
        <p:spPr>
          <a:xfrm>
            <a:off x="2640330" y="30510482"/>
            <a:ext cx="8641080" cy="1752600"/>
          </a:xfrm>
          <a:prstGeom prst="rect">
            <a:avLst/>
          </a:prstGeom>
        </p:spPr>
        <p:txBody>
          <a:bodyPr vert="horz" lIns="91440" tIns="45720" rIns="91440" bIns="45720" rtlCol="0" anchor="ctr"/>
          <a:lstStyle>
            <a:lvl1pPr algn="l">
              <a:defRPr sz="3780">
                <a:solidFill>
                  <a:schemeClr val="tx1">
                    <a:tint val="75000"/>
                  </a:schemeClr>
                </a:solidFill>
              </a:defRPr>
            </a:lvl1pPr>
          </a:lstStyle>
          <a:p>
            <a:fld id="{4E1B7A5F-3D6C-400C-8618-08E93ECBEAAF}" type="datetimeFigureOut">
              <a:rPr lang="en-US" smtClean="0"/>
              <a:t>4/17/20</a:t>
            </a:fld>
            <a:endParaRPr lang="en-US"/>
          </a:p>
        </p:txBody>
      </p:sp>
      <p:sp>
        <p:nvSpPr>
          <p:cNvPr id="5" name="Footer Placeholder 4">
            <a:extLst>
              <a:ext uri="{FF2B5EF4-FFF2-40B4-BE49-F238E27FC236}">
                <a16:creationId xmlns:a16="http://schemas.microsoft.com/office/drawing/2014/main" id="{E85EB015-238E-4CB2-9C60-BDA71BEE673F}"/>
              </a:ext>
            </a:extLst>
          </p:cNvPr>
          <p:cNvSpPr>
            <a:spLocks noGrp="1"/>
          </p:cNvSpPr>
          <p:nvPr>
            <p:ph type="ftr" sz="quarter" idx="3"/>
          </p:nvPr>
        </p:nvSpPr>
        <p:spPr>
          <a:xfrm>
            <a:off x="12721590" y="30510482"/>
            <a:ext cx="12961620" cy="1752600"/>
          </a:xfrm>
          <a:prstGeom prst="rect">
            <a:avLst/>
          </a:prstGeom>
        </p:spPr>
        <p:txBody>
          <a:bodyPr vert="horz" lIns="91440" tIns="45720" rIns="91440" bIns="45720" rtlCol="0" anchor="ctr"/>
          <a:lstStyle>
            <a:lvl1pPr algn="ctr">
              <a:defRPr sz="378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C253FA8-04BC-49A6-9F8A-E057B281B484}"/>
              </a:ext>
            </a:extLst>
          </p:cNvPr>
          <p:cNvSpPr>
            <a:spLocks noGrp="1"/>
          </p:cNvSpPr>
          <p:nvPr>
            <p:ph type="sldNum" sz="quarter" idx="4"/>
          </p:nvPr>
        </p:nvSpPr>
        <p:spPr>
          <a:xfrm>
            <a:off x="27123390" y="30510482"/>
            <a:ext cx="8641080" cy="1752600"/>
          </a:xfrm>
          <a:prstGeom prst="rect">
            <a:avLst/>
          </a:prstGeom>
        </p:spPr>
        <p:txBody>
          <a:bodyPr vert="horz" lIns="91440" tIns="45720" rIns="91440" bIns="45720" rtlCol="0" anchor="ctr"/>
          <a:lstStyle>
            <a:lvl1pPr algn="r">
              <a:defRPr sz="3780">
                <a:solidFill>
                  <a:schemeClr val="tx1">
                    <a:tint val="75000"/>
                  </a:schemeClr>
                </a:solidFill>
              </a:defRPr>
            </a:lvl1pPr>
          </a:lstStyle>
          <a:p>
            <a:fld id="{0AA0215B-9643-4D32-8150-6E35B3D957B0}" type="slidenum">
              <a:rPr lang="en-US" smtClean="0"/>
              <a:t>‹#›</a:t>
            </a:fld>
            <a:endParaRPr lang="en-US"/>
          </a:p>
        </p:txBody>
      </p:sp>
    </p:spTree>
    <p:extLst>
      <p:ext uri="{BB962C8B-B14F-4D97-AF65-F5344CB8AC3E}">
        <p14:creationId xmlns:p14="http://schemas.microsoft.com/office/powerpoint/2010/main" val="22189820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2880360" rtl="0" eaLnBrk="1" latinLnBrk="0" hangingPunct="1">
        <a:lnSpc>
          <a:spcPct val="90000"/>
        </a:lnSpc>
        <a:spcBef>
          <a:spcPct val="0"/>
        </a:spcBef>
        <a:buNone/>
        <a:defRPr sz="13860" kern="1200">
          <a:solidFill>
            <a:schemeClr val="tx1"/>
          </a:solidFill>
          <a:latin typeface="+mj-lt"/>
          <a:ea typeface="+mj-ea"/>
          <a:cs typeface="+mj-cs"/>
        </a:defRPr>
      </a:lvl1pPr>
    </p:titleStyle>
    <p:bodyStyle>
      <a:lvl1pPr marL="720090" indent="-720090" algn="l" defTabSz="2880360" rtl="0" eaLnBrk="1" latinLnBrk="0" hangingPunct="1">
        <a:lnSpc>
          <a:spcPct val="90000"/>
        </a:lnSpc>
        <a:spcBef>
          <a:spcPts val="3150"/>
        </a:spcBef>
        <a:buFont typeface="Arial" panose="020B0604020202020204" pitchFamily="34" charset="0"/>
        <a:buChar char="•"/>
        <a:defRPr sz="8820" kern="1200">
          <a:solidFill>
            <a:schemeClr val="tx1"/>
          </a:solidFill>
          <a:latin typeface="+mn-lt"/>
          <a:ea typeface="+mn-ea"/>
          <a:cs typeface="+mn-cs"/>
        </a:defRPr>
      </a:lvl1pPr>
      <a:lvl2pPr marL="2160270" indent="-720090" algn="l" defTabSz="2880360" rtl="0" eaLnBrk="1" latinLnBrk="0" hangingPunct="1">
        <a:lnSpc>
          <a:spcPct val="90000"/>
        </a:lnSpc>
        <a:spcBef>
          <a:spcPts val="1575"/>
        </a:spcBef>
        <a:buFont typeface="Arial" panose="020B0604020202020204" pitchFamily="34" charset="0"/>
        <a:buChar char="•"/>
        <a:defRPr sz="7560" kern="1200">
          <a:solidFill>
            <a:schemeClr val="tx1"/>
          </a:solidFill>
          <a:latin typeface="+mn-lt"/>
          <a:ea typeface="+mn-ea"/>
          <a:cs typeface="+mn-cs"/>
        </a:defRPr>
      </a:lvl2pPr>
      <a:lvl3pPr marL="3600450" indent="-720090" algn="l" defTabSz="2880360" rtl="0" eaLnBrk="1" latinLnBrk="0" hangingPunct="1">
        <a:lnSpc>
          <a:spcPct val="90000"/>
        </a:lnSpc>
        <a:spcBef>
          <a:spcPts val="1575"/>
        </a:spcBef>
        <a:buFont typeface="Arial" panose="020B0604020202020204" pitchFamily="34" charset="0"/>
        <a:buChar char="•"/>
        <a:defRPr sz="6300" kern="1200">
          <a:solidFill>
            <a:schemeClr val="tx1"/>
          </a:solidFill>
          <a:latin typeface="+mn-lt"/>
          <a:ea typeface="+mn-ea"/>
          <a:cs typeface="+mn-cs"/>
        </a:defRPr>
      </a:lvl3pPr>
      <a:lvl4pPr marL="5040630"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4pPr>
      <a:lvl5pPr marL="6480810"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5pPr>
      <a:lvl6pPr marL="7920990"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6pPr>
      <a:lvl7pPr marL="9361170"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7pPr>
      <a:lvl8pPr marL="10801350"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8pPr>
      <a:lvl9pPr marL="12241530"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9pPr>
    </p:bodyStyle>
    <p:otherStyle>
      <a:defPPr>
        <a:defRPr lang="en-US"/>
      </a:defPPr>
      <a:lvl1pPr marL="0" algn="l" defTabSz="2880360" rtl="0" eaLnBrk="1" latinLnBrk="0" hangingPunct="1">
        <a:defRPr sz="5670" kern="1200">
          <a:solidFill>
            <a:schemeClr val="tx1"/>
          </a:solidFill>
          <a:latin typeface="+mn-lt"/>
          <a:ea typeface="+mn-ea"/>
          <a:cs typeface="+mn-cs"/>
        </a:defRPr>
      </a:lvl1pPr>
      <a:lvl2pPr marL="1440180" algn="l" defTabSz="2880360" rtl="0" eaLnBrk="1" latinLnBrk="0" hangingPunct="1">
        <a:defRPr sz="5670" kern="1200">
          <a:solidFill>
            <a:schemeClr val="tx1"/>
          </a:solidFill>
          <a:latin typeface="+mn-lt"/>
          <a:ea typeface="+mn-ea"/>
          <a:cs typeface="+mn-cs"/>
        </a:defRPr>
      </a:lvl2pPr>
      <a:lvl3pPr marL="2880360" algn="l" defTabSz="2880360" rtl="0" eaLnBrk="1" latinLnBrk="0" hangingPunct="1">
        <a:defRPr sz="5670" kern="1200">
          <a:solidFill>
            <a:schemeClr val="tx1"/>
          </a:solidFill>
          <a:latin typeface="+mn-lt"/>
          <a:ea typeface="+mn-ea"/>
          <a:cs typeface="+mn-cs"/>
        </a:defRPr>
      </a:lvl3pPr>
      <a:lvl4pPr marL="4320540" algn="l" defTabSz="2880360" rtl="0" eaLnBrk="1" latinLnBrk="0" hangingPunct="1">
        <a:defRPr sz="5670" kern="1200">
          <a:solidFill>
            <a:schemeClr val="tx1"/>
          </a:solidFill>
          <a:latin typeface="+mn-lt"/>
          <a:ea typeface="+mn-ea"/>
          <a:cs typeface="+mn-cs"/>
        </a:defRPr>
      </a:lvl4pPr>
      <a:lvl5pPr marL="5760720" algn="l" defTabSz="2880360" rtl="0" eaLnBrk="1" latinLnBrk="0" hangingPunct="1">
        <a:defRPr sz="5670" kern="1200">
          <a:solidFill>
            <a:schemeClr val="tx1"/>
          </a:solidFill>
          <a:latin typeface="+mn-lt"/>
          <a:ea typeface="+mn-ea"/>
          <a:cs typeface="+mn-cs"/>
        </a:defRPr>
      </a:lvl5pPr>
      <a:lvl6pPr marL="7200900" algn="l" defTabSz="2880360" rtl="0" eaLnBrk="1" latinLnBrk="0" hangingPunct="1">
        <a:defRPr sz="5670" kern="1200">
          <a:solidFill>
            <a:schemeClr val="tx1"/>
          </a:solidFill>
          <a:latin typeface="+mn-lt"/>
          <a:ea typeface="+mn-ea"/>
          <a:cs typeface="+mn-cs"/>
        </a:defRPr>
      </a:lvl6pPr>
      <a:lvl7pPr marL="8641080" algn="l" defTabSz="2880360" rtl="0" eaLnBrk="1" latinLnBrk="0" hangingPunct="1">
        <a:defRPr sz="5670" kern="1200">
          <a:solidFill>
            <a:schemeClr val="tx1"/>
          </a:solidFill>
          <a:latin typeface="+mn-lt"/>
          <a:ea typeface="+mn-ea"/>
          <a:cs typeface="+mn-cs"/>
        </a:defRPr>
      </a:lvl7pPr>
      <a:lvl8pPr marL="10081260" algn="l" defTabSz="2880360" rtl="0" eaLnBrk="1" latinLnBrk="0" hangingPunct="1">
        <a:defRPr sz="5670" kern="1200">
          <a:solidFill>
            <a:schemeClr val="tx1"/>
          </a:solidFill>
          <a:latin typeface="+mn-lt"/>
          <a:ea typeface="+mn-ea"/>
          <a:cs typeface="+mn-cs"/>
        </a:defRPr>
      </a:lvl8pPr>
      <a:lvl9pPr marL="11521440" algn="l" defTabSz="2880360" rtl="0" eaLnBrk="1" latinLnBrk="0" hangingPunct="1">
        <a:defRPr sz="56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11" Type="http://schemas.openxmlformats.org/officeDocument/2006/relationships/image" Target="../media/image9.emf"/><Relationship Id="rId5" Type="http://schemas.openxmlformats.org/officeDocument/2006/relationships/image" Target="../media/image3.png"/><Relationship Id="rId10" Type="http://schemas.openxmlformats.org/officeDocument/2006/relationships/image" Target="../media/image8.emf"/><Relationship Id="rId4" Type="http://schemas.openxmlformats.org/officeDocument/2006/relationships/image" Target="../media/image2.jpeg"/><Relationship Id="rId9"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F85FB91-0195-4D52-968C-EFFEB42D61F9}"/>
              </a:ext>
            </a:extLst>
          </p:cNvPr>
          <p:cNvSpPr/>
          <p:nvPr/>
        </p:nvSpPr>
        <p:spPr>
          <a:xfrm>
            <a:off x="0" y="0"/>
            <a:ext cx="38404800" cy="5045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3423514" rtl="0" eaLnBrk="1" latinLnBrk="0" hangingPunct="1"/>
            <a:endParaRPr lang="en-US"/>
          </a:p>
        </p:txBody>
      </p:sp>
      <p:sp>
        <p:nvSpPr>
          <p:cNvPr id="2" name="Title 1">
            <a:extLst>
              <a:ext uri="{FF2B5EF4-FFF2-40B4-BE49-F238E27FC236}">
                <a16:creationId xmlns:a16="http://schemas.microsoft.com/office/drawing/2014/main" id="{11964C78-89B4-4C85-B477-0BC11CA963C5}"/>
              </a:ext>
            </a:extLst>
          </p:cNvPr>
          <p:cNvSpPr>
            <a:spLocks noGrp="1"/>
          </p:cNvSpPr>
          <p:nvPr>
            <p:ph type="ctrTitle"/>
          </p:nvPr>
        </p:nvSpPr>
        <p:spPr>
          <a:xfrm>
            <a:off x="694606" y="521091"/>
            <a:ext cx="37354973" cy="2502568"/>
          </a:xfrm>
        </p:spPr>
        <p:txBody>
          <a:bodyPr>
            <a:noAutofit/>
          </a:bodyPr>
          <a:lstStyle/>
          <a:p>
            <a:pPr>
              <a:lnSpc>
                <a:spcPct val="150000"/>
              </a:lnSpc>
            </a:pPr>
            <a:r>
              <a:rPr lang="en-US" sz="5400" b="1" dirty="0">
                <a:solidFill>
                  <a:schemeClr val="bg1"/>
                </a:solidFill>
                <a:latin typeface="Arial" panose="020B0604020202020204" pitchFamily="34" charset="0"/>
                <a:cs typeface="Arial" panose="020B0604020202020204" pitchFamily="34" charset="0"/>
              </a:rPr>
              <a:t>The reversion of information processing between episodic learning and retrieval across the adult lifespan</a:t>
            </a:r>
            <a:br>
              <a:rPr lang="en-US" sz="5400" b="1" dirty="0">
                <a:solidFill>
                  <a:schemeClr val="bg1"/>
                </a:solidFill>
                <a:latin typeface="Arial" panose="020B0604020202020204" pitchFamily="34" charset="0"/>
                <a:cs typeface="Arial" panose="020B0604020202020204" pitchFamily="34" charset="0"/>
              </a:rPr>
            </a:br>
            <a:r>
              <a:rPr lang="en-US" altLang="en-US" sz="4400" b="1" dirty="0">
                <a:solidFill>
                  <a:schemeClr val="bg1"/>
                </a:solidFill>
                <a:latin typeface="Arial" panose="020B0604020202020204" pitchFamily="34" charset="0"/>
                <a:ea typeface="Times New Roman" charset="0"/>
                <a:cs typeface="Arial" panose="020B0604020202020204" pitchFamily="34" charset="0"/>
              </a:rPr>
              <a:t>Soroush </a:t>
            </a:r>
            <a:r>
              <a:rPr lang="en-US" altLang="en-US" sz="4400" b="1" dirty="0" err="1">
                <a:solidFill>
                  <a:schemeClr val="bg1"/>
                </a:solidFill>
                <a:latin typeface="Arial" panose="020B0604020202020204" pitchFamily="34" charset="0"/>
                <a:ea typeface="Times New Roman" charset="0"/>
                <a:cs typeface="Arial" panose="020B0604020202020204" pitchFamily="34" charset="0"/>
              </a:rPr>
              <a:t>Mirjalili</a:t>
            </a:r>
            <a:r>
              <a:rPr lang="en-US" altLang="en-US" sz="4400" b="1" dirty="0">
                <a:solidFill>
                  <a:schemeClr val="bg1"/>
                </a:solidFill>
                <a:latin typeface="Arial" panose="020B0604020202020204" pitchFamily="34" charset="0"/>
                <a:ea typeface="Times New Roman" charset="0"/>
                <a:cs typeface="Arial" panose="020B0604020202020204" pitchFamily="34" charset="0"/>
              </a:rPr>
              <a:t> and Audrey Duarte, PhD </a:t>
            </a:r>
            <a:br>
              <a:rPr lang="en-US" altLang="en-US" sz="4000" b="1" dirty="0">
                <a:solidFill>
                  <a:schemeClr val="bg1"/>
                </a:solidFill>
                <a:latin typeface="Arial" panose="020B0604020202020204" pitchFamily="34" charset="0"/>
                <a:ea typeface="Times New Roman" charset="0"/>
                <a:cs typeface="Arial" panose="020B0604020202020204" pitchFamily="34" charset="0"/>
              </a:rPr>
            </a:br>
            <a:r>
              <a:rPr lang="en-US" altLang="en-US" sz="4000" b="1" dirty="0">
                <a:solidFill>
                  <a:schemeClr val="bg1"/>
                </a:solidFill>
                <a:latin typeface="Arial" panose="020B0604020202020204" pitchFamily="34" charset="0"/>
                <a:ea typeface="Times New Roman" charset="0"/>
                <a:cs typeface="Arial" panose="020B0604020202020204" pitchFamily="34" charset="0"/>
              </a:rPr>
              <a:t>Georgia Institute of Technology</a:t>
            </a:r>
            <a:endParaRPr lang="en-US" sz="4000" b="1" dirty="0">
              <a:solidFill>
                <a:schemeClr val="bg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20216F9D-7958-4B04-AA2A-B8B5ABECF8AD}"/>
              </a:ext>
            </a:extLst>
          </p:cNvPr>
          <p:cNvSpPr>
            <a:spLocks noGrp="1"/>
          </p:cNvSpPr>
          <p:nvPr>
            <p:ph type="subTitle" idx="1"/>
          </p:nvPr>
        </p:nvSpPr>
        <p:spPr>
          <a:xfrm>
            <a:off x="827314" y="5295956"/>
            <a:ext cx="12963072" cy="20579729"/>
          </a:xfrm>
        </p:spPr>
        <p:txBody>
          <a:bodyPr>
            <a:noAutofit/>
          </a:bodyPr>
          <a:lstStyle/>
          <a:p>
            <a:pPr>
              <a:lnSpc>
                <a:spcPct val="150000"/>
              </a:lnSpc>
            </a:pPr>
            <a:r>
              <a:rPr lang="en-US" sz="3850" b="1" dirty="0">
                <a:latin typeface="Arial" panose="020B0604020202020204" pitchFamily="34" charset="0"/>
                <a:cs typeface="Arial" panose="020B0604020202020204" pitchFamily="34" charset="0"/>
              </a:rPr>
              <a:t>INTRODUCTION</a:t>
            </a:r>
          </a:p>
          <a:p>
            <a:pPr algn="l">
              <a:lnSpc>
                <a:spcPct val="150000"/>
              </a:lnSpc>
            </a:pPr>
            <a:r>
              <a:rPr lang="en-US" sz="2450" b="1" dirty="0">
                <a:latin typeface="Times New Roman" panose="02020603050405020304" pitchFamily="18" charset="0"/>
                <a:cs typeface="Times New Roman" panose="02020603050405020304" pitchFamily="18" charset="0"/>
              </a:rPr>
              <a:t>Events we experience in our daily lives are composed of both simple, low-level perceptual features as well as more abstract, high-level ones.</a:t>
            </a:r>
          </a:p>
          <a:p>
            <a:pPr marL="342900" indent="-342900" algn="l">
              <a:lnSpc>
                <a:spcPct val="150000"/>
              </a:lnSpc>
              <a:buFont typeface="Wingdings" panose="05000000000000000000" pitchFamily="2" charset="2"/>
              <a:buChar char="ü"/>
            </a:pPr>
            <a:r>
              <a:rPr lang="en-US" sz="2450" dirty="0">
                <a:latin typeface="Times New Roman" panose="02020603050405020304" pitchFamily="18" charset="0"/>
                <a:cs typeface="Times New Roman" panose="02020603050405020304" pitchFamily="18" charset="0"/>
              </a:rPr>
              <a:t>Low level features like color are discriminated earlier in time and by earlier visual cortical regions than more abstract ones (Carlson et al., 2013).</a:t>
            </a:r>
          </a:p>
          <a:p>
            <a:pPr marL="342900" indent="-342900" algn="l">
              <a:lnSpc>
                <a:spcPct val="150000"/>
              </a:lnSpc>
              <a:buFont typeface="Wingdings" panose="05000000000000000000" pitchFamily="2" charset="2"/>
              <a:buChar char="ü"/>
            </a:pPr>
            <a:r>
              <a:rPr lang="en-US" sz="2450" dirty="0">
                <a:latin typeface="Times New Roman" panose="02020603050405020304" pitchFamily="18" charset="0"/>
                <a:cs typeface="Times New Roman" panose="02020603050405020304" pitchFamily="18" charset="0"/>
              </a:rPr>
              <a:t>Capitalizing on the temporal resolution of EEG, Linde-Domingo and colleagues found that perceptual details of the objects, i.e. whether they were photographs or line drawings, were discriminable earlier than conceptual ones, i.e. whether they were animate or inanimate. </a:t>
            </a:r>
          </a:p>
          <a:p>
            <a:pPr marL="342900" indent="-342900" algn="l">
              <a:lnSpc>
                <a:spcPct val="150000"/>
              </a:lnSpc>
              <a:buFont typeface="Wingdings" panose="05000000000000000000" pitchFamily="2" charset="2"/>
              <a:buChar char="ü"/>
            </a:pPr>
            <a:r>
              <a:rPr lang="en-US" sz="2450" dirty="0">
                <a:latin typeface="Times New Roman" panose="02020603050405020304" pitchFamily="18" charset="0"/>
                <a:cs typeface="Times New Roman" panose="02020603050405020304" pitchFamily="18" charset="0"/>
              </a:rPr>
              <a:t>Interestingly, these temporal dynamics were reversed during memory retrieval such that conceptual episodic features were recovered prior to the perceptual ones (Linde-Domingo et al.).</a:t>
            </a:r>
          </a:p>
          <a:p>
            <a:pPr algn="l">
              <a:lnSpc>
                <a:spcPct val="150000"/>
              </a:lnSpc>
            </a:pPr>
            <a:r>
              <a:rPr lang="en-US" sz="2450" b="1" dirty="0">
                <a:latin typeface="Times New Roman" panose="02020603050405020304" pitchFamily="18" charset="0"/>
                <a:cs typeface="Times New Roman" panose="02020603050405020304" pitchFamily="18" charset="0"/>
              </a:rPr>
              <a:t>It is unknown whether attention/aging affects the temporal dynamics at encoding and retrieval.</a:t>
            </a:r>
          </a:p>
          <a:p>
            <a:pPr marL="342900" indent="-342900" algn="l">
              <a:lnSpc>
                <a:spcPct val="150000"/>
              </a:lnSpc>
              <a:buFont typeface="Wingdings" panose="05000000000000000000" pitchFamily="2" charset="2"/>
              <a:buChar char="ü"/>
            </a:pPr>
            <a:r>
              <a:rPr lang="en-US" sz="2450" dirty="0">
                <a:latin typeface="Times New Roman" panose="02020603050405020304" pitchFamily="18" charset="0"/>
                <a:cs typeface="Times New Roman" panose="02020603050405020304" pitchFamily="18" charset="0"/>
              </a:rPr>
              <a:t>It is well known that normal aging is associated with slowing of visual processing and memory retrieval, with EEG and MEG studies showing processing delays on the order of hundred milliseconds (</a:t>
            </a:r>
            <a:r>
              <a:rPr lang="en-US" sz="2450" dirty="0" err="1">
                <a:latin typeface="Times New Roman" panose="02020603050405020304" pitchFamily="18" charset="0"/>
                <a:cs typeface="Times New Roman" panose="02020603050405020304" pitchFamily="18" charset="0"/>
              </a:rPr>
              <a:t>Onofrj</a:t>
            </a:r>
            <a:r>
              <a:rPr lang="en-US" sz="2450" dirty="0">
                <a:latin typeface="Times New Roman" panose="02020603050405020304" pitchFamily="18" charset="0"/>
                <a:cs typeface="Times New Roman" panose="02020603050405020304" pitchFamily="18" charset="0"/>
              </a:rPr>
              <a:t>, et al., 2001, Clarke et al., 2015) sometimes even in the absence of memory impairments or reduced neural activity.</a:t>
            </a:r>
          </a:p>
          <a:p>
            <a:pPr marL="342900" indent="-342900" algn="l">
              <a:lnSpc>
                <a:spcPct val="150000"/>
              </a:lnSpc>
              <a:buFont typeface="Wingdings" panose="05000000000000000000" pitchFamily="2" charset="2"/>
              <a:buChar char="ü"/>
            </a:pPr>
            <a:r>
              <a:rPr lang="en-US" sz="2450" dirty="0">
                <a:latin typeface="Times New Roman" panose="02020603050405020304" pitchFamily="18" charset="0"/>
                <a:cs typeface="Times New Roman" panose="02020603050405020304" pitchFamily="18" charset="0"/>
              </a:rPr>
              <a:t>It is an open question whether this visual processing hierarchy during encoding and reversal during retrieval is influenced by whether these low or high complexity features are the focus of one’s attention.</a:t>
            </a:r>
          </a:p>
          <a:p>
            <a:pPr algn="l">
              <a:lnSpc>
                <a:spcPct val="150000"/>
              </a:lnSpc>
            </a:pPr>
            <a:r>
              <a:rPr lang="en-US" sz="2450" b="1" dirty="0">
                <a:latin typeface="Times New Roman" panose="02020603050405020304" pitchFamily="18" charset="0"/>
                <a:cs typeface="Times New Roman" panose="02020603050405020304" pitchFamily="18" charset="0"/>
              </a:rPr>
              <a:t>Current study</a:t>
            </a:r>
            <a:endParaRPr lang="fa-IR" sz="2450" dirty="0">
              <a:latin typeface="Times New Roman" panose="02020603050405020304" pitchFamily="18" charset="0"/>
              <a:cs typeface="Times New Roman" panose="02020603050405020304" pitchFamily="18" charset="0"/>
            </a:endParaRPr>
          </a:p>
          <a:p>
            <a:pPr marL="342900" indent="-342900" algn="l">
              <a:lnSpc>
                <a:spcPct val="150000"/>
              </a:lnSpc>
              <a:buFont typeface="Wingdings" panose="05000000000000000000" pitchFamily="2" charset="2"/>
              <a:buChar char="ü"/>
            </a:pPr>
            <a:r>
              <a:rPr lang="en-US" sz="2450" dirty="0">
                <a:latin typeface="Times New Roman" panose="02020603050405020304" pitchFamily="18" charset="0"/>
                <a:cs typeface="Times New Roman" panose="02020603050405020304" pitchFamily="18" charset="0"/>
              </a:rPr>
              <a:t>We used EEG to assess the hierarchical nature of episodic encoding and retrieval for low- and high-level features while modulating attention demands across the adult lifespan.</a:t>
            </a:r>
          </a:p>
          <a:p>
            <a:pPr algn="l">
              <a:lnSpc>
                <a:spcPct val="150000"/>
              </a:lnSpc>
            </a:pPr>
            <a:r>
              <a:rPr lang="en-US" sz="2450" b="1" dirty="0">
                <a:latin typeface="Times New Roman" panose="02020603050405020304" pitchFamily="18" charset="0"/>
                <a:cs typeface="Times New Roman" panose="02020603050405020304" pitchFamily="18" charset="0"/>
              </a:rPr>
              <a:t>There are three different potential models associated with processing perceptual features of different levels of complexity.</a:t>
            </a:r>
          </a:p>
          <a:p>
            <a:pPr marL="342900" indent="-342900" algn="l">
              <a:lnSpc>
                <a:spcPct val="150000"/>
              </a:lnSpc>
              <a:buFont typeface="Wingdings" panose="05000000000000000000" pitchFamily="2" charset="2"/>
              <a:buChar char="ü"/>
            </a:pPr>
            <a:endParaRPr lang="en-US" sz="2450" dirty="0">
              <a:latin typeface="Times New Roman" panose="02020603050405020304" pitchFamily="18" charset="0"/>
              <a:cs typeface="Times New Roman" panose="02020603050405020304" pitchFamily="18" charset="0"/>
            </a:endParaRPr>
          </a:p>
          <a:p>
            <a:pPr marL="342900" indent="-342900" algn="l">
              <a:lnSpc>
                <a:spcPct val="150000"/>
              </a:lnSpc>
              <a:buFont typeface="Wingdings" panose="05000000000000000000" pitchFamily="2" charset="2"/>
              <a:buChar char="ü"/>
            </a:pPr>
            <a:endParaRPr lang="en-US" sz="2450" dirty="0">
              <a:latin typeface="Times New Roman" panose="02020603050405020304" pitchFamily="18" charset="0"/>
              <a:cs typeface="Times New Roman" panose="02020603050405020304" pitchFamily="18" charset="0"/>
            </a:endParaRPr>
          </a:p>
          <a:p>
            <a:pPr>
              <a:lnSpc>
                <a:spcPct val="150000"/>
              </a:lnSpc>
            </a:pPr>
            <a:endParaRPr lang="en-US" sz="3850" b="1" dirty="0">
              <a:latin typeface="Arial" panose="020B0604020202020204" pitchFamily="34" charset="0"/>
              <a:cs typeface="Arial" panose="020B0604020202020204" pitchFamily="34" charset="0"/>
            </a:endParaRPr>
          </a:p>
          <a:p>
            <a:pPr>
              <a:lnSpc>
                <a:spcPct val="150000"/>
              </a:lnSpc>
            </a:pPr>
            <a:endParaRPr lang="en-US" sz="3850" b="1" dirty="0">
              <a:latin typeface="Arial" panose="020B0604020202020204" pitchFamily="34" charset="0"/>
              <a:cs typeface="Arial" panose="020B0604020202020204" pitchFamily="34" charset="0"/>
            </a:endParaRPr>
          </a:p>
          <a:p>
            <a:pPr>
              <a:lnSpc>
                <a:spcPct val="150000"/>
              </a:lnSpc>
            </a:pPr>
            <a:endParaRPr lang="en-US" sz="3850" b="1" dirty="0">
              <a:latin typeface="Arial" panose="020B0604020202020204" pitchFamily="34" charset="0"/>
              <a:cs typeface="Arial" panose="020B0604020202020204" pitchFamily="34" charset="0"/>
            </a:endParaRPr>
          </a:p>
          <a:p>
            <a:pPr marL="342900" indent="-342900" algn="l">
              <a:lnSpc>
                <a:spcPct val="150000"/>
              </a:lnSpc>
              <a:buFont typeface="Wingdings" pitchFamily="2" charset="2"/>
              <a:buChar char="ü"/>
            </a:pPr>
            <a:r>
              <a:rPr lang="en-US" sz="2450" dirty="0">
                <a:latin typeface="Times New Roman" panose="02020603050405020304" pitchFamily="18" charset="0"/>
                <a:cs typeface="Times New Roman" panose="02020603050405020304" pitchFamily="18" charset="0"/>
              </a:rPr>
              <a:t>In the first model, low-level features, processed by earlier visual cortical areas, are encoded prior to and retrieved following high-level ones, regardless of whether they were attended to at encoding.</a:t>
            </a:r>
          </a:p>
          <a:p>
            <a:pPr marL="342900" indent="-342900" algn="l">
              <a:lnSpc>
                <a:spcPct val="150000"/>
              </a:lnSpc>
              <a:buFont typeface="Wingdings" pitchFamily="2" charset="2"/>
              <a:buChar char="ü"/>
            </a:pPr>
            <a:r>
              <a:rPr lang="en-US" sz="2450" dirty="0">
                <a:latin typeface="Times New Roman" panose="02020603050405020304" pitchFamily="18" charset="0"/>
                <a:cs typeface="Times New Roman" panose="02020603050405020304" pitchFamily="18" charset="0"/>
              </a:rPr>
              <a:t>In the second model, the attended context feature will be encoded and retrieved earlier than the ignored one (and the dynamics are independent of the context features complexity).</a:t>
            </a:r>
          </a:p>
          <a:p>
            <a:pPr marL="342900" indent="-342900" algn="l">
              <a:lnSpc>
                <a:spcPct val="150000"/>
              </a:lnSpc>
              <a:buFont typeface="Wingdings" pitchFamily="2" charset="2"/>
              <a:buChar char="ü"/>
            </a:pPr>
            <a:r>
              <a:rPr lang="en-US" sz="2450" dirty="0">
                <a:latin typeface="Times New Roman" panose="02020603050405020304" pitchFamily="18" charset="0"/>
                <a:cs typeface="Times New Roman" panose="02020603050405020304" pitchFamily="18" charset="0"/>
              </a:rPr>
              <a:t>In the hybrid model, both attention and features’ complexity determine the temporal dynamics.</a:t>
            </a:r>
            <a:br>
              <a:rPr lang="en-US" sz="2450" dirty="0">
                <a:latin typeface="Times New Roman" panose="02020603050405020304" pitchFamily="18" charset="0"/>
                <a:cs typeface="Times New Roman" panose="02020603050405020304" pitchFamily="18" charset="0"/>
              </a:rPr>
            </a:br>
            <a:endParaRPr lang="en-US" sz="2450" dirty="0">
              <a:latin typeface="Times New Roman" panose="02020603050405020304" pitchFamily="18" charset="0"/>
              <a:cs typeface="Times New Roman" panose="02020603050405020304" pitchFamily="18" charset="0"/>
            </a:endParaRPr>
          </a:p>
        </p:txBody>
      </p:sp>
      <p:sp>
        <p:nvSpPr>
          <p:cNvPr id="4" name="Subtitle 2">
            <a:extLst>
              <a:ext uri="{FF2B5EF4-FFF2-40B4-BE49-F238E27FC236}">
                <a16:creationId xmlns:a16="http://schemas.microsoft.com/office/drawing/2014/main" id="{F99B3992-2311-4000-B11E-F31947E909D6}"/>
              </a:ext>
            </a:extLst>
          </p:cNvPr>
          <p:cNvSpPr txBox="1">
            <a:spLocks/>
          </p:cNvSpPr>
          <p:nvPr/>
        </p:nvSpPr>
        <p:spPr>
          <a:xfrm>
            <a:off x="25864107" y="5246629"/>
            <a:ext cx="11846088" cy="20900675"/>
          </a:xfrm>
          <a:prstGeom prst="rect">
            <a:avLst/>
          </a:prstGeom>
        </p:spPr>
        <p:txBody>
          <a:bodyPr vert="horz" lIns="91440" tIns="45720" rIns="91440" bIns="45720" rtlCol="0">
            <a:noAutofit/>
          </a:bodyPr>
          <a:lstStyle>
            <a:lvl1pPr marL="0" indent="0" algn="ctr" defTabSz="2880360" rtl="0" eaLnBrk="1" latinLnBrk="0" hangingPunct="1">
              <a:lnSpc>
                <a:spcPct val="90000"/>
              </a:lnSpc>
              <a:spcBef>
                <a:spcPts val="3150"/>
              </a:spcBef>
              <a:buFont typeface="Arial" panose="020B0604020202020204" pitchFamily="34" charset="0"/>
              <a:buNone/>
              <a:defRPr sz="7560" kern="1200">
                <a:solidFill>
                  <a:schemeClr val="tx1"/>
                </a:solidFill>
                <a:latin typeface="+mn-lt"/>
                <a:ea typeface="+mn-ea"/>
                <a:cs typeface="+mn-cs"/>
              </a:defRPr>
            </a:lvl1pPr>
            <a:lvl2pPr marL="1440180" indent="0" algn="ctr" defTabSz="2880360" rtl="0" eaLnBrk="1" latinLnBrk="0" hangingPunct="1">
              <a:lnSpc>
                <a:spcPct val="90000"/>
              </a:lnSpc>
              <a:spcBef>
                <a:spcPts val="1575"/>
              </a:spcBef>
              <a:buFont typeface="Arial" panose="020B0604020202020204" pitchFamily="34" charset="0"/>
              <a:buNone/>
              <a:defRPr sz="6300" kern="1200">
                <a:solidFill>
                  <a:schemeClr val="tx1"/>
                </a:solidFill>
                <a:latin typeface="+mn-lt"/>
                <a:ea typeface="+mn-ea"/>
                <a:cs typeface="+mn-cs"/>
              </a:defRPr>
            </a:lvl2pPr>
            <a:lvl3pPr marL="2880360" indent="0" algn="ctr" defTabSz="2880360" rtl="0" eaLnBrk="1" latinLnBrk="0" hangingPunct="1">
              <a:lnSpc>
                <a:spcPct val="90000"/>
              </a:lnSpc>
              <a:spcBef>
                <a:spcPts val="1575"/>
              </a:spcBef>
              <a:buFont typeface="Arial" panose="020B0604020202020204" pitchFamily="34" charset="0"/>
              <a:buNone/>
              <a:defRPr sz="5670" kern="1200">
                <a:solidFill>
                  <a:schemeClr val="tx1"/>
                </a:solidFill>
                <a:latin typeface="+mn-lt"/>
                <a:ea typeface="+mn-ea"/>
                <a:cs typeface="+mn-cs"/>
              </a:defRPr>
            </a:lvl3pPr>
            <a:lvl4pPr marL="4320540" indent="0" algn="ctr" defTabSz="2880360" rtl="0" eaLnBrk="1" latinLnBrk="0" hangingPunct="1">
              <a:lnSpc>
                <a:spcPct val="90000"/>
              </a:lnSpc>
              <a:spcBef>
                <a:spcPts val="1575"/>
              </a:spcBef>
              <a:buFont typeface="Arial" panose="020B0604020202020204" pitchFamily="34" charset="0"/>
              <a:buNone/>
              <a:defRPr sz="5040" kern="1200">
                <a:solidFill>
                  <a:schemeClr val="tx1"/>
                </a:solidFill>
                <a:latin typeface="+mn-lt"/>
                <a:ea typeface="+mn-ea"/>
                <a:cs typeface="+mn-cs"/>
              </a:defRPr>
            </a:lvl4pPr>
            <a:lvl5pPr marL="5760720" indent="0" algn="ctr" defTabSz="2880360" rtl="0" eaLnBrk="1" latinLnBrk="0" hangingPunct="1">
              <a:lnSpc>
                <a:spcPct val="90000"/>
              </a:lnSpc>
              <a:spcBef>
                <a:spcPts val="1575"/>
              </a:spcBef>
              <a:buFont typeface="Arial" panose="020B0604020202020204" pitchFamily="34" charset="0"/>
              <a:buNone/>
              <a:defRPr sz="5040" kern="1200">
                <a:solidFill>
                  <a:schemeClr val="tx1"/>
                </a:solidFill>
                <a:latin typeface="+mn-lt"/>
                <a:ea typeface="+mn-ea"/>
                <a:cs typeface="+mn-cs"/>
              </a:defRPr>
            </a:lvl5pPr>
            <a:lvl6pPr marL="7200900" indent="0" algn="ctr" defTabSz="2880360" rtl="0" eaLnBrk="1" latinLnBrk="0" hangingPunct="1">
              <a:lnSpc>
                <a:spcPct val="90000"/>
              </a:lnSpc>
              <a:spcBef>
                <a:spcPts val="1575"/>
              </a:spcBef>
              <a:buFont typeface="Arial" panose="020B0604020202020204" pitchFamily="34" charset="0"/>
              <a:buNone/>
              <a:defRPr sz="5040" kern="1200">
                <a:solidFill>
                  <a:schemeClr val="tx1"/>
                </a:solidFill>
                <a:latin typeface="+mn-lt"/>
                <a:ea typeface="+mn-ea"/>
                <a:cs typeface="+mn-cs"/>
              </a:defRPr>
            </a:lvl6pPr>
            <a:lvl7pPr marL="8641080" indent="0" algn="ctr" defTabSz="2880360" rtl="0" eaLnBrk="1" latinLnBrk="0" hangingPunct="1">
              <a:lnSpc>
                <a:spcPct val="90000"/>
              </a:lnSpc>
              <a:spcBef>
                <a:spcPts val="1575"/>
              </a:spcBef>
              <a:buFont typeface="Arial" panose="020B0604020202020204" pitchFamily="34" charset="0"/>
              <a:buNone/>
              <a:defRPr sz="5040" kern="1200">
                <a:solidFill>
                  <a:schemeClr val="tx1"/>
                </a:solidFill>
                <a:latin typeface="+mn-lt"/>
                <a:ea typeface="+mn-ea"/>
                <a:cs typeface="+mn-cs"/>
              </a:defRPr>
            </a:lvl7pPr>
            <a:lvl8pPr marL="10081260" indent="0" algn="ctr" defTabSz="2880360" rtl="0" eaLnBrk="1" latinLnBrk="0" hangingPunct="1">
              <a:lnSpc>
                <a:spcPct val="90000"/>
              </a:lnSpc>
              <a:spcBef>
                <a:spcPts val="1575"/>
              </a:spcBef>
              <a:buFont typeface="Arial" panose="020B0604020202020204" pitchFamily="34" charset="0"/>
              <a:buNone/>
              <a:defRPr sz="5040" kern="1200">
                <a:solidFill>
                  <a:schemeClr val="tx1"/>
                </a:solidFill>
                <a:latin typeface="+mn-lt"/>
                <a:ea typeface="+mn-ea"/>
                <a:cs typeface="+mn-cs"/>
              </a:defRPr>
            </a:lvl8pPr>
            <a:lvl9pPr marL="11521440" indent="0" algn="ctr" defTabSz="2880360" rtl="0" eaLnBrk="1" latinLnBrk="0" hangingPunct="1">
              <a:lnSpc>
                <a:spcPct val="90000"/>
              </a:lnSpc>
              <a:spcBef>
                <a:spcPts val="1575"/>
              </a:spcBef>
              <a:buFont typeface="Arial" panose="020B0604020202020204" pitchFamily="34" charset="0"/>
              <a:buNone/>
              <a:defRPr sz="5040" kern="1200">
                <a:solidFill>
                  <a:schemeClr val="tx1"/>
                </a:solidFill>
                <a:latin typeface="+mn-lt"/>
                <a:ea typeface="+mn-ea"/>
                <a:cs typeface="+mn-cs"/>
              </a:defRPr>
            </a:lvl9pPr>
          </a:lstStyle>
          <a:p>
            <a:pPr>
              <a:lnSpc>
                <a:spcPct val="150000"/>
              </a:lnSpc>
            </a:pPr>
            <a:r>
              <a:rPr lang="en-US" sz="3850" b="1" dirty="0">
                <a:latin typeface="Arial" panose="020B0604020202020204" pitchFamily="34" charset="0"/>
                <a:cs typeface="Arial" panose="020B0604020202020204" pitchFamily="34" charset="0"/>
              </a:rPr>
              <a:t>RESULTS</a:t>
            </a:r>
          </a:p>
          <a:p>
            <a:pPr marL="342900" indent="-342900" algn="l">
              <a:lnSpc>
                <a:spcPct val="150000"/>
              </a:lnSpc>
              <a:buFont typeface="Wingdings" panose="05000000000000000000" pitchFamily="2" charset="2"/>
              <a:buChar char="ü"/>
            </a:pPr>
            <a:r>
              <a:rPr lang="en-US" sz="2450" dirty="0">
                <a:latin typeface="Times New Roman" panose="02020603050405020304" pitchFamily="18" charset="0"/>
                <a:cs typeface="Times New Roman" panose="02020603050405020304" pitchFamily="18" charset="0"/>
              </a:rPr>
              <a:t>Behavioral results</a:t>
            </a:r>
          </a:p>
          <a:p>
            <a:pPr marL="342900" indent="-342900" algn="l">
              <a:lnSpc>
                <a:spcPct val="150000"/>
              </a:lnSpc>
              <a:buFont typeface="Wingdings" panose="05000000000000000000" pitchFamily="2" charset="2"/>
              <a:buChar char="ü"/>
            </a:pPr>
            <a:endParaRPr lang="en-US" sz="2450" dirty="0">
              <a:latin typeface="Times New Roman" panose="02020603050405020304" pitchFamily="18" charset="0"/>
              <a:cs typeface="Times New Roman" panose="02020603050405020304" pitchFamily="18" charset="0"/>
            </a:endParaRPr>
          </a:p>
          <a:p>
            <a:pPr marL="342900" indent="-342900" algn="l">
              <a:lnSpc>
                <a:spcPct val="150000"/>
              </a:lnSpc>
              <a:buFont typeface="Wingdings" panose="05000000000000000000" pitchFamily="2" charset="2"/>
              <a:buChar char="ü"/>
            </a:pPr>
            <a:endParaRPr lang="en-US" sz="2450" dirty="0">
              <a:latin typeface="Times New Roman" panose="02020603050405020304" pitchFamily="18" charset="0"/>
              <a:cs typeface="Times New Roman" panose="02020603050405020304" pitchFamily="18" charset="0"/>
            </a:endParaRPr>
          </a:p>
          <a:p>
            <a:pPr marL="342900" indent="-342900" algn="l">
              <a:lnSpc>
                <a:spcPct val="150000"/>
              </a:lnSpc>
              <a:buFont typeface="Wingdings" panose="05000000000000000000" pitchFamily="2" charset="2"/>
              <a:buChar char="ü"/>
            </a:pPr>
            <a:endParaRPr lang="en-US" sz="2450" dirty="0">
              <a:latin typeface="Times New Roman" panose="02020603050405020304" pitchFamily="18" charset="0"/>
              <a:cs typeface="Times New Roman" panose="02020603050405020304" pitchFamily="18" charset="0"/>
            </a:endParaRPr>
          </a:p>
          <a:p>
            <a:pPr marL="342900" indent="-342900" algn="l">
              <a:lnSpc>
                <a:spcPct val="150000"/>
              </a:lnSpc>
              <a:buFont typeface="Wingdings" panose="05000000000000000000" pitchFamily="2" charset="2"/>
              <a:buChar char="ü"/>
            </a:pPr>
            <a:endParaRPr lang="en-US" sz="2450" dirty="0">
              <a:latin typeface="Times New Roman" panose="02020603050405020304" pitchFamily="18" charset="0"/>
              <a:cs typeface="Times New Roman" panose="02020603050405020304" pitchFamily="18" charset="0"/>
            </a:endParaRPr>
          </a:p>
          <a:p>
            <a:pPr marL="342900" indent="-342900" algn="l">
              <a:lnSpc>
                <a:spcPct val="150000"/>
              </a:lnSpc>
              <a:buFont typeface="Wingdings" panose="05000000000000000000" pitchFamily="2" charset="2"/>
              <a:buChar char="ü"/>
            </a:pPr>
            <a:endParaRPr lang="en-US" sz="2450" dirty="0">
              <a:latin typeface="Times New Roman" panose="02020603050405020304" pitchFamily="18" charset="0"/>
              <a:cs typeface="Times New Roman" panose="02020603050405020304" pitchFamily="18" charset="0"/>
            </a:endParaRPr>
          </a:p>
          <a:p>
            <a:pPr algn="l">
              <a:lnSpc>
                <a:spcPct val="150000"/>
              </a:lnSpc>
            </a:pPr>
            <a:endParaRPr lang="en-US" sz="2450" dirty="0">
              <a:latin typeface="Times New Roman" panose="02020603050405020304" pitchFamily="18" charset="0"/>
              <a:cs typeface="Times New Roman" panose="02020603050405020304" pitchFamily="18" charset="0"/>
            </a:endParaRPr>
          </a:p>
          <a:p>
            <a:pPr marL="342900" indent="-342900" algn="l">
              <a:lnSpc>
                <a:spcPct val="150000"/>
              </a:lnSpc>
              <a:buFont typeface="Wingdings" panose="05000000000000000000" pitchFamily="2" charset="2"/>
              <a:buChar char="ü"/>
            </a:pPr>
            <a:r>
              <a:rPr lang="en-US" sz="2450" dirty="0">
                <a:latin typeface="Times New Roman" panose="02020603050405020304" pitchFamily="18" charset="0"/>
                <a:cs typeface="Times New Roman" panose="02020603050405020304" pitchFamily="18" charset="0"/>
              </a:rPr>
              <a:t>Evidence for the hybrid model: attention                                                                              at encoding (whether the object had to be                                                                   associated with the color or the scene)  		                                               modulates the temporal dynamics of                                                                                    context feature encoding, across age. </a:t>
            </a:r>
          </a:p>
          <a:p>
            <a:pPr algn="l">
              <a:lnSpc>
                <a:spcPct val="150000"/>
              </a:lnSpc>
            </a:pPr>
            <a:endParaRPr lang="en-US" sz="2450" dirty="0">
              <a:latin typeface="Times New Roman" panose="02020603050405020304" pitchFamily="18" charset="0"/>
              <a:cs typeface="Times New Roman" panose="02020603050405020304" pitchFamily="18" charset="0"/>
            </a:endParaRPr>
          </a:p>
          <a:p>
            <a:pPr algn="l">
              <a:lnSpc>
                <a:spcPct val="150000"/>
              </a:lnSpc>
            </a:pPr>
            <a:endParaRPr lang="en-US" sz="2450" dirty="0">
              <a:latin typeface="Times New Roman" panose="02020603050405020304" pitchFamily="18" charset="0"/>
              <a:cs typeface="Times New Roman" panose="02020603050405020304" pitchFamily="18" charset="0"/>
            </a:endParaRPr>
          </a:p>
          <a:p>
            <a:pPr marL="342900" indent="-342900" algn="l">
              <a:lnSpc>
                <a:spcPct val="150000"/>
              </a:lnSpc>
              <a:buFont typeface="Wingdings" panose="05000000000000000000" pitchFamily="2" charset="2"/>
              <a:buChar char="ü"/>
            </a:pPr>
            <a:r>
              <a:rPr lang="en-US" sz="2450" dirty="0">
                <a:latin typeface="Times New Roman" panose="02020603050405020304" pitchFamily="18" charset="0"/>
                <a:cs typeface="Times New Roman" panose="02020603050405020304" pitchFamily="18" charset="0"/>
              </a:rPr>
              <a:t>Evidence for the hybrid model: there is a                                                                       reversion on the temporal dynamics of                                                                             context feature retrieval and attention at                                                                                                      encoding modulates it, across age.</a:t>
            </a:r>
          </a:p>
          <a:p>
            <a:pPr algn="l">
              <a:lnSpc>
                <a:spcPct val="150000"/>
              </a:lnSpc>
            </a:pPr>
            <a:endParaRPr lang="en-US" sz="2450" dirty="0">
              <a:latin typeface="Times New Roman" panose="02020603050405020304" pitchFamily="18" charset="0"/>
              <a:cs typeface="Times New Roman" panose="02020603050405020304" pitchFamily="18" charset="0"/>
            </a:endParaRPr>
          </a:p>
          <a:p>
            <a:pPr marL="342900" indent="-342900" algn="l">
              <a:lnSpc>
                <a:spcPct val="150000"/>
              </a:lnSpc>
              <a:buFont typeface="Wingdings" panose="05000000000000000000" pitchFamily="2" charset="2"/>
              <a:buChar char="ü"/>
            </a:pPr>
            <a:r>
              <a:rPr lang="en-US" sz="2450" dirty="0">
                <a:latin typeface="Times New Roman" panose="02020603050405020304" pitchFamily="18" charset="0"/>
                <a:cs typeface="Times New Roman" panose="02020603050405020304" pitchFamily="18" charset="0"/>
              </a:rPr>
              <a:t>Evidence for the hybrid model: there is a              	                                     reversion on the temporal dynamics of 		                                   context feature retrieval and attention at      	                                                          retrieval (whether the participant had to		                                                     initially make context memory judgement                       	                                       for the color or the scene) modulates it, 		                                             across age.</a:t>
            </a:r>
          </a:p>
          <a:p>
            <a:pPr marL="342900" indent="-342900" algn="l">
              <a:lnSpc>
                <a:spcPct val="150000"/>
              </a:lnSpc>
              <a:buFont typeface="Wingdings" panose="05000000000000000000" pitchFamily="2" charset="2"/>
              <a:buChar char="ü"/>
            </a:pPr>
            <a:endParaRPr lang="en-US" sz="2450" dirty="0">
              <a:latin typeface="Times New Roman" panose="02020603050405020304" pitchFamily="18" charset="0"/>
              <a:cs typeface="Times New Roman" panose="02020603050405020304" pitchFamily="18" charset="0"/>
            </a:endParaRPr>
          </a:p>
          <a:p>
            <a:pPr marL="342900" indent="-342900" algn="l">
              <a:lnSpc>
                <a:spcPct val="150000"/>
              </a:lnSpc>
              <a:buFont typeface="Wingdings" panose="05000000000000000000" pitchFamily="2" charset="2"/>
              <a:buChar char="ü"/>
            </a:pPr>
            <a:endParaRPr lang="en-US" sz="2450" dirty="0">
              <a:latin typeface="Times New Roman" panose="02020603050405020304" pitchFamily="18" charset="0"/>
              <a:cs typeface="Times New Roman" panose="02020603050405020304" pitchFamily="18" charset="0"/>
            </a:endParaRPr>
          </a:p>
          <a:p>
            <a:pPr marL="342900" indent="-342900" algn="l">
              <a:lnSpc>
                <a:spcPct val="150000"/>
              </a:lnSpc>
              <a:buFont typeface="Wingdings" panose="05000000000000000000" pitchFamily="2" charset="2"/>
              <a:buChar char="ü"/>
            </a:pPr>
            <a:endParaRPr lang="en-US" sz="2450" dirty="0">
              <a:latin typeface="Times New Roman" panose="02020603050405020304" pitchFamily="18" charset="0"/>
              <a:cs typeface="Times New Roman" panose="02020603050405020304" pitchFamily="18" charset="0"/>
            </a:endParaRPr>
          </a:p>
          <a:p>
            <a:pPr marL="342900" indent="-342900" algn="l">
              <a:lnSpc>
                <a:spcPct val="150000"/>
              </a:lnSpc>
              <a:buFont typeface="Wingdings" panose="05000000000000000000" pitchFamily="2" charset="2"/>
              <a:buChar char="ü"/>
            </a:pPr>
            <a:endParaRPr lang="en-US" sz="2450" dirty="0">
              <a:latin typeface="Times New Roman" panose="02020603050405020304" pitchFamily="18" charset="0"/>
              <a:cs typeface="Times New Roman" panose="02020603050405020304" pitchFamily="18" charset="0"/>
            </a:endParaRPr>
          </a:p>
          <a:p>
            <a:pPr marL="342900" indent="-342900" algn="l">
              <a:lnSpc>
                <a:spcPct val="150000"/>
              </a:lnSpc>
              <a:buFont typeface="Wingdings" panose="05000000000000000000" pitchFamily="2" charset="2"/>
              <a:buChar char="ü"/>
            </a:pPr>
            <a:endParaRPr lang="en-US" sz="2450" dirty="0">
              <a:latin typeface="Times New Roman" panose="02020603050405020304" pitchFamily="18" charset="0"/>
              <a:cs typeface="Times New Roman" panose="02020603050405020304" pitchFamily="18" charset="0"/>
            </a:endParaRPr>
          </a:p>
          <a:p>
            <a:pPr marL="342900" indent="-342900" algn="l">
              <a:lnSpc>
                <a:spcPct val="150000"/>
              </a:lnSpc>
              <a:buFont typeface="Wingdings" panose="05000000000000000000" pitchFamily="2" charset="2"/>
              <a:buChar char="ü"/>
            </a:pPr>
            <a:endParaRPr lang="en-US" sz="2450" dirty="0">
              <a:latin typeface="Times New Roman" panose="02020603050405020304" pitchFamily="18" charset="0"/>
              <a:cs typeface="Times New Roman" panose="02020603050405020304" pitchFamily="18" charset="0"/>
            </a:endParaRPr>
          </a:p>
          <a:p>
            <a:pPr marL="342900" indent="-342900" algn="l">
              <a:lnSpc>
                <a:spcPct val="150000"/>
              </a:lnSpc>
              <a:buFont typeface="Wingdings" panose="05000000000000000000" pitchFamily="2" charset="2"/>
              <a:buChar char="ü"/>
            </a:pPr>
            <a:endParaRPr lang="en-US" sz="2450" dirty="0">
              <a:latin typeface="Times New Roman" panose="02020603050405020304" pitchFamily="18" charset="0"/>
              <a:cs typeface="Times New Roman" panose="02020603050405020304" pitchFamily="18" charset="0"/>
            </a:endParaRPr>
          </a:p>
          <a:p>
            <a:pPr marL="342900" indent="-342900" algn="l">
              <a:lnSpc>
                <a:spcPct val="150000"/>
              </a:lnSpc>
              <a:buFont typeface="Wingdings" panose="05000000000000000000" pitchFamily="2" charset="2"/>
              <a:buChar char="ü"/>
            </a:pPr>
            <a:endParaRPr lang="en-US" sz="2450" dirty="0">
              <a:latin typeface="Times New Roman" panose="02020603050405020304" pitchFamily="18" charset="0"/>
              <a:cs typeface="Times New Roman" panose="02020603050405020304" pitchFamily="18" charset="0"/>
            </a:endParaRPr>
          </a:p>
          <a:p>
            <a:pPr marL="342900" indent="-342900" algn="l">
              <a:lnSpc>
                <a:spcPct val="150000"/>
              </a:lnSpc>
              <a:buFont typeface="Wingdings" panose="05000000000000000000" pitchFamily="2" charset="2"/>
              <a:buChar char="ü"/>
            </a:pPr>
            <a:endParaRPr lang="en-US" sz="2450" dirty="0">
              <a:latin typeface="Times New Roman" panose="02020603050405020304" pitchFamily="18" charset="0"/>
              <a:cs typeface="Times New Roman" panose="02020603050405020304" pitchFamily="18" charset="0"/>
            </a:endParaRPr>
          </a:p>
          <a:p>
            <a:pPr marL="342900" indent="-342900" algn="l">
              <a:lnSpc>
                <a:spcPct val="150000"/>
              </a:lnSpc>
              <a:buFont typeface="Wingdings" panose="05000000000000000000" pitchFamily="2" charset="2"/>
              <a:buChar char="ü"/>
            </a:pPr>
            <a:endParaRPr lang="en-US" sz="245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849FFA19-2111-4735-BA4C-7F6D421097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314" y="1871127"/>
            <a:ext cx="7267062" cy="1682642"/>
          </a:xfrm>
          <a:prstGeom prst="rect">
            <a:avLst/>
          </a:prstGeom>
        </p:spPr>
      </p:pic>
      <p:pic>
        <p:nvPicPr>
          <p:cNvPr id="8" name="Picture 7">
            <a:extLst>
              <a:ext uri="{FF2B5EF4-FFF2-40B4-BE49-F238E27FC236}">
                <a16:creationId xmlns:a16="http://schemas.microsoft.com/office/drawing/2014/main" id="{C198D254-FC7C-4A87-8E72-E1BAD43380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52861" y="1374895"/>
            <a:ext cx="6524625" cy="3333750"/>
          </a:xfrm>
          <a:prstGeom prst="rect">
            <a:avLst/>
          </a:prstGeom>
        </p:spPr>
      </p:pic>
      <p:sp>
        <p:nvSpPr>
          <p:cNvPr id="9" name="Subtitle 2">
            <a:extLst>
              <a:ext uri="{FF2B5EF4-FFF2-40B4-BE49-F238E27FC236}">
                <a16:creationId xmlns:a16="http://schemas.microsoft.com/office/drawing/2014/main" id="{C00B2BE1-400B-46CC-9FAE-44C1DBB6B226}"/>
              </a:ext>
            </a:extLst>
          </p:cNvPr>
          <p:cNvSpPr txBox="1">
            <a:spLocks/>
          </p:cNvSpPr>
          <p:nvPr/>
        </p:nvSpPr>
        <p:spPr>
          <a:xfrm>
            <a:off x="14319861" y="22484104"/>
            <a:ext cx="11233265" cy="4989200"/>
          </a:xfrm>
          <a:prstGeom prst="rect">
            <a:avLst/>
          </a:prstGeom>
        </p:spPr>
        <p:txBody>
          <a:bodyPr vert="horz" lIns="91440" tIns="45720" rIns="91440" bIns="45720" rtlCol="0">
            <a:noAutofit/>
          </a:bodyPr>
          <a:lstStyle>
            <a:lvl1pPr marL="0" indent="0" algn="ctr" defTabSz="2880360" rtl="0" eaLnBrk="1" latinLnBrk="0" hangingPunct="1">
              <a:lnSpc>
                <a:spcPct val="90000"/>
              </a:lnSpc>
              <a:spcBef>
                <a:spcPts val="3150"/>
              </a:spcBef>
              <a:buFont typeface="Arial" panose="020B0604020202020204" pitchFamily="34" charset="0"/>
              <a:buNone/>
              <a:defRPr sz="7560" kern="1200">
                <a:solidFill>
                  <a:schemeClr val="tx1"/>
                </a:solidFill>
                <a:latin typeface="+mn-lt"/>
                <a:ea typeface="+mn-ea"/>
                <a:cs typeface="+mn-cs"/>
              </a:defRPr>
            </a:lvl1pPr>
            <a:lvl2pPr marL="1440180" indent="0" algn="ctr" defTabSz="2880360" rtl="0" eaLnBrk="1" latinLnBrk="0" hangingPunct="1">
              <a:lnSpc>
                <a:spcPct val="90000"/>
              </a:lnSpc>
              <a:spcBef>
                <a:spcPts val="1575"/>
              </a:spcBef>
              <a:buFont typeface="Arial" panose="020B0604020202020204" pitchFamily="34" charset="0"/>
              <a:buNone/>
              <a:defRPr sz="6300" kern="1200">
                <a:solidFill>
                  <a:schemeClr val="tx1"/>
                </a:solidFill>
                <a:latin typeface="+mn-lt"/>
                <a:ea typeface="+mn-ea"/>
                <a:cs typeface="+mn-cs"/>
              </a:defRPr>
            </a:lvl2pPr>
            <a:lvl3pPr marL="2880360" indent="0" algn="ctr" defTabSz="2880360" rtl="0" eaLnBrk="1" latinLnBrk="0" hangingPunct="1">
              <a:lnSpc>
                <a:spcPct val="90000"/>
              </a:lnSpc>
              <a:spcBef>
                <a:spcPts val="1575"/>
              </a:spcBef>
              <a:buFont typeface="Arial" panose="020B0604020202020204" pitchFamily="34" charset="0"/>
              <a:buNone/>
              <a:defRPr sz="5670" kern="1200">
                <a:solidFill>
                  <a:schemeClr val="tx1"/>
                </a:solidFill>
                <a:latin typeface="+mn-lt"/>
                <a:ea typeface="+mn-ea"/>
                <a:cs typeface="+mn-cs"/>
              </a:defRPr>
            </a:lvl3pPr>
            <a:lvl4pPr marL="4320540" indent="0" algn="ctr" defTabSz="2880360" rtl="0" eaLnBrk="1" latinLnBrk="0" hangingPunct="1">
              <a:lnSpc>
                <a:spcPct val="90000"/>
              </a:lnSpc>
              <a:spcBef>
                <a:spcPts val="1575"/>
              </a:spcBef>
              <a:buFont typeface="Arial" panose="020B0604020202020204" pitchFamily="34" charset="0"/>
              <a:buNone/>
              <a:defRPr sz="5040" kern="1200">
                <a:solidFill>
                  <a:schemeClr val="tx1"/>
                </a:solidFill>
                <a:latin typeface="+mn-lt"/>
                <a:ea typeface="+mn-ea"/>
                <a:cs typeface="+mn-cs"/>
              </a:defRPr>
            </a:lvl4pPr>
            <a:lvl5pPr marL="5760720" indent="0" algn="ctr" defTabSz="2880360" rtl="0" eaLnBrk="1" latinLnBrk="0" hangingPunct="1">
              <a:lnSpc>
                <a:spcPct val="90000"/>
              </a:lnSpc>
              <a:spcBef>
                <a:spcPts val="1575"/>
              </a:spcBef>
              <a:buFont typeface="Arial" panose="020B0604020202020204" pitchFamily="34" charset="0"/>
              <a:buNone/>
              <a:defRPr sz="5040" kern="1200">
                <a:solidFill>
                  <a:schemeClr val="tx1"/>
                </a:solidFill>
                <a:latin typeface="+mn-lt"/>
                <a:ea typeface="+mn-ea"/>
                <a:cs typeface="+mn-cs"/>
              </a:defRPr>
            </a:lvl5pPr>
            <a:lvl6pPr marL="7200900" indent="0" algn="ctr" defTabSz="2880360" rtl="0" eaLnBrk="1" latinLnBrk="0" hangingPunct="1">
              <a:lnSpc>
                <a:spcPct val="90000"/>
              </a:lnSpc>
              <a:spcBef>
                <a:spcPts val="1575"/>
              </a:spcBef>
              <a:buFont typeface="Arial" panose="020B0604020202020204" pitchFamily="34" charset="0"/>
              <a:buNone/>
              <a:defRPr sz="5040" kern="1200">
                <a:solidFill>
                  <a:schemeClr val="tx1"/>
                </a:solidFill>
                <a:latin typeface="+mn-lt"/>
                <a:ea typeface="+mn-ea"/>
                <a:cs typeface="+mn-cs"/>
              </a:defRPr>
            </a:lvl6pPr>
            <a:lvl7pPr marL="8641080" indent="0" algn="ctr" defTabSz="2880360" rtl="0" eaLnBrk="1" latinLnBrk="0" hangingPunct="1">
              <a:lnSpc>
                <a:spcPct val="90000"/>
              </a:lnSpc>
              <a:spcBef>
                <a:spcPts val="1575"/>
              </a:spcBef>
              <a:buFont typeface="Arial" panose="020B0604020202020204" pitchFamily="34" charset="0"/>
              <a:buNone/>
              <a:defRPr sz="5040" kern="1200">
                <a:solidFill>
                  <a:schemeClr val="tx1"/>
                </a:solidFill>
                <a:latin typeface="+mn-lt"/>
                <a:ea typeface="+mn-ea"/>
                <a:cs typeface="+mn-cs"/>
              </a:defRPr>
            </a:lvl7pPr>
            <a:lvl8pPr marL="10081260" indent="0" algn="ctr" defTabSz="2880360" rtl="0" eaLnBrk="1" latinLnBrk="0" hangingPunct="1">
              <a:lnSpc>
                <a:spcPct val="90000"/>
              </a:lnSpc>
              <a:spcBef>
                <a:spcPts val="1575"/>
              </a:spcBef>
              <a:buFont typeface="Arial" panose="020B0604020202020204" pitchFamily="34" charset="0"/>
              <a:buNone/>
              <a:defRPr sz="5040" kern="1200">
                <a:solidFill>
                  <a:schemeClr val="tx1"/>
                </a:solidFill>
                <a:latin typeface="+mn-lt"/>
                <a:ea typeface="+mn-ea"/>
                <a:cs typeface="+mn-cs"/>
              </a:defRPr>
            </a:lvl8pPr>
            <a:lvl9pPr marL="11521440" indent="0" algn="ctr" defTabSz="2880360" rtl="0" eaLnBrk="1" latinLnBrk="0" hangingPunct="1">
              <a:lnSpc>
                <a:spcPct val="90000"/>
              </a:lnSpc>
              <a:spcBef>
                <a:spcPts val="1575"/>
              </a:spcBef>
              <a:buFont typeface="Arial" panose="020B0604020202020204" pitchFamily="34" charset="0"/>
              <a:buNone/>
              <a:defRPr sz="5040" kern="1200">
                <a:solidFill>
                  <a:schemeClr val="tx1"/>
                </a:solidFill>
                <a:latin typeface="+mn-lt"/>
                <a:ea typeface="+mn-ea"/>
                <a:cs typeface="+mn-cs"/>
              </a:defRPr>
            </a:lvl9pPr>
          </a:lstStyle>
          <a:p>
            <a:pPr>
              <a:lnSpc>
                <a:spcPct val="150000"/>
              </a:lnSpc>
            </a:pPr>
            <a:r>
              <a:rPr lang="en-US" sz="3850" b="1" dirty="0">
                <a:latin typeface="Arial" panose="020B0604020202020204" pitchFamily="34" charset="0"/>
                <a:cs typeface="Arial" panose="020B0604020202020204" pitchFamily="34" charset="0"/>
              </a:rPr>
              <a:t>CONCLUSIONS</a:t>
            </a:r>
          </a:p>
          <a:p>
            <a:pPr marL="342900" indent="-342900" algn="l">
              <a:lnSpc>
                <a:spcPct val="150000"/>
              </a:lnSpc>
              <a:buFont typeface="Wingdings" panose="05000000000000000000" pitchFamily="2" charset="2"/>
              <a:buChar char="ü"/>
            </a:pPr>
            <a:r>
              <a:rPr lang="en-US" sz="2450" dirty="0">
                <a:latin typeface="Times New Roman" panose="02020603050405020304" pitchFamily="18" charset="0"/>
                <a:cs typeface="Times New Roman" panose="02020603050405020304" pitchFamily="18" charset="0"/>
              </a:rPr>
              <a:t> Our results confirmed that low-level features (i.e. color) are encoded earlier and retrieved later than high-level features (i.e. scene).</a:t>
            </a:r>
          </a:p>
          <a:p>
            <a:pPr marL="342900" indent="-342900" algn="l">
              <a:lnSpc>
                <a:spcPct val="150000"/>
              </a:lnSpc>
              <a:buFont typeface="Wingdings" panose="05000000000000000000" pitchFamily="2" charset="2"/>
              <a:buChar char="ü"/>
            </a:pPr>
            <a:r>
              <a:rPr lang="en-US" sz="2450" dirty="0">
                <a:latin typeface="Times New Roman" panose="02020603050405020304" pitchFamily="18" charset="0"/>
                <a:cs typeface="Times New Roman" panose="02020603050405020304" pitchFamily="18" charset="0"/>
              </a:rPr>
              <a:t>However, while the complexity of the visual feature is the dominant factor in determining the temporal dynamics, attention modulates these dynamics as well.</a:t>
            </a:r>
          </a:p>
          <a:p>
            <a:pPr marL="342900" indent="-342900" algn="l">
              <a:lnSpc>
                <a:spcPct val="150000"/>
              </a:lnSpc>
              <a:buFont typeface="Wingdings" panose="05000000000000000000" pitchFamily="2" charset="2"/>
              <a:buChar char="ü"/>
            </a:pPr>
            <a:r>
              <a:rPr lang="en-US" sz="2450" dirty="0">
                <a:latin typeface="Times New Roman" panose="02020603050405020304" pitchFamily="18" charset="0"/>
                <a:cs typeface="Times New Roman" panose="02020603050405020304" pitchFamily="18" charset="0"/>
              </a:rPr>
              <a:t>Encoding and retrieval dynamics and the attention modulation is preserved by age.</a:t>
            </a:r>
            <a:br>
              <a:rPr lang="en-US" sz="2450" dirty="0">
                <a:latin typeface="Times New Roman" panose="02020603050405020304" pitchFamily="18" charset="0"/>
                <a:cs typeface="Times New Roman" panose="02020603050405020304" pitchFamily="18" charset="0"/>
              </a:rPr>
            </a:br>
            <a:endParaRPr lang="en-US" sz="2450" dirty="0">
              <a:latin typeface="Times New Roman" panose="02020603050405020304" pitchFamily="18" charset="0"/>
              <a:cs typeface="Times New Roman" panose="02020603050405020304" pitchFamily="18" charset="0"/>
            </a:endParaRPr>
          </a:p>
        </p:txBody>
      </p:sp>
      <p:sp>
        <p:nvSpPr>
          <p:cNvPr id="10" name="Subtitle 2">
            <a:extLst>
              <a:ext uri="{FF2B5EF4-FFF2-40B4-BE49-F238E27FC236}">
                <a16:creationId xmlns:a16="http://schemas.microsoft.com/office/drawing/2014/main" id="{CC93074E-51FF-44C7-8D4E-8ED3BB82E914}"/>
              </a:ext>
            </a:extLst>
          </p:cNvPr>
          <p:cNvSpPr txBox="1">
            <a:spLocks/>
          </p:cNvSpPr>
          <p:nvPr/>
        </p:nvSpPr>
        <p:spPr>
          <a:xfrm>
            <a:off x="26071613" y="26654760"/>
            <a:ext cx="11638581" cy="6263640"/>
          </a:xfrm>
          <a:prstGeom prst="rect">
            <a:avLst/>
          </a:prstGeom>
        </p:spPr>
        <p:txBody>
          <a:bodyPr vert="horz" lIns="91440" tIns="45720" rIns="91440" bIns="45720" rtlCol="0">
            <a:noAutofit/>
          </a:bodyPr>
          <a:lstStyle>
            <a:lvl1pPr marL="0" indent="0" algn="ctr" defTabSz="2880360" rtl="0" eaLnBrk="1" latinLnBrk="0" hangingPunct="1">
              <a:lnSpc>
                <a:spcPct val="90000"/>
              </a:lnSpc>
              <a:spcBef>
                <a:spcPts val="3150"/>
              </a:spcBef>
              <a:buFont typeface="Arial" panose="020B0604020202020204" pitchFamily="34" charset="0"/>
              <a:buNone/>
              <a:defRPr sz="7560" kern="1200">
                <a:solidFill>
                  <a:schemeClr val="tx1"/>
                </a:solidFill>
                <a:latin typeface="+mn-lt"/>
                <a:ea typeface="+mn-ea"/>
                <a:cs typeface="+mn-cs"/>
              </a:defRPr>
            </a:lvl1pPr>
            <a:lvl2pPr marL="1440180" indent="0" algn="ctr" defTabSz="2880360" rtl="0" eaLnBrk="1" latinLnBrk="0" hangingPunct="1">
              <a:lnSpc>
                <a:spcPct val="90000"/>
              </a:lnSpc>
              <a:spcBef>
                <a:spcPts val="1575"/>
              </a:spcBef>
              <a:buFont typeface="Arial" panose="020B0604020202020204" pitchFamily="34" charset="0"/>
              <a:buNone/>
              <a:defRPr sz="6300" kern="1200">
                <a:solidFill>
                  <a:schemeClr val="tx1"/>
                </a:solidFill>
                <a:latin typeface="+mn-lt"/>
                <a:ea typeface="+mn-ea"/>
                <a:cs typeface="+mn-cs"/>
              </a:defRPr>
            </a:lvl2pPr>
            <a:lvl3pPr marL="2880360" indent="0" algn="ctr" defTabSz="2880360" rtl="0" eaLnBrk="1" latinLnBrk="0" hangingPunct="1">
              <a:lnSpc>
                <a:spcPct val="90000"/>
              </a:lnSpc>
              <a:spcBef>
                <a:spcPts val="1575"/>
              </a:spcBef>
              <a:buFont typeface="Arial" panose="020B0604020202020204" pitchFamily="34" charset="0"/>
              <a:buNone/>
              <a:defRPr sz="5670" kern="1200">
                <a:solidFill>
                  <a:schemeClr val="tx1"/>
                </a:solidFill>
                <a:latin typeface="+mn-lt"/>
                <a:ea typeface="+mn-ea"/>
                <a:cs typeface="+mn-cs"/>
              </a:defRPr>
            </a:lvl3pPr>
            <a:lvl4pPr marL="4320540" indent="0" algn="ctr" defTabSz="2880360" rtl="0" eaLnBrk="1" latinLnBrk="0" hangingPunct="1">
              <a:lnSpc>
                <a:spcPct val="90000"/>
              </a:lnSpc>
              <a:spcBef>
                <a:spcPts val="1575"/>
              </a:spcBef>
              <a:buFont typeface="Arial" panose="020B0604020202020204" pitchFamily="34" charset="0"/>
              <a:buNone/>
              <a:defRPr sz="5040" kern="1200">
                <a:solidFill>
                  <a:schemeClr val="tx1"/>
                </a:solidFill>
                <a:latin typeface="+mn-lt"/>
                <a:ea typeface="+mn-ea"/>
                <a:cs typeface="+mn-cs"/>
              </a:defRPr>
            </a:lvl4pPr>
            <a:lvl5pPr marL="5760720" indent="0" algn="ctr" defTabSz="2880360" rtl="0" eaLnBrk="1" latinLnBrk="0" hangingPunct="1">
              <a:lnSpc>
                <a:spcPct val="90000"/>
              </a:lnSpc>
              <a:spcBef>
                <a:spcPts val="1575"/>
              </a:spcBef>
              <a:buFont typeface="Arial" panose="020B0604020202020204" pitchFamily="34" charset="0"/>
              <a:buNone/>
              <a:defRPr sz="5040" kern="1200">
                <a:solidFill>
                  <a:schemeClr val="tx1"/>
                </a:solidFill>
                <a:latin typeface="+mn-lt"/>
                <a:ea typeface="+mn-ea"/>
                <a:cs typeface="+mn-cs"/>
              </a:defRPr>
            </a:lvl5pPr>
            <a:lvl6pPr marL="7200900" indent="0" algn="ctr" defTabSz="2880360" rtl="0" eaLnBrk="1" latinLnBrk="0" hangingPunct="1">
              <a:lnSpc>
                <a:spcPct val="90000"/>
              </a:lnSpc>
              <a:spcBef>
                <a:spcPts val="1575"/>
              </a:spcBef>
              <a:buFont typeface="Arial" panose="020B0604020202020204" pitchFamily="34" charset="0"/>
              <a:buNone/>
              <a:defRPr sz="5040" kern="1200">
                <a:solidFill>
                  <a:schemeClr val="tx1"/>
                </a:solidFill>
                <a:latin typeface="+mn-lt"/>
                <a:ea typeface="+mn-ea"/>
                <a:cs typeface="+mn-cs"/>
              </a:defRPr>
            </a:lvl6pPr>
            <a:lvl7pPr marL="8641080" indent="0" algn="ctr" defTabSz="2880360" rtl="0" eaLnBrk="1" latinLnBrk="0" hangingPunct="1">
              <a:lnSpc>
                <a:spcPct val="90000"/>
              </a:lnSpc>
              <a:spcBef>
                <a:spcPts val="1575"/>
              </a:spcBef>
              <a:buFont typeface="Arial" panose="020B0604020202020204" pitchFamily="34" charset="0"/>
              <a:buNone/>
              <a:defRPr sz="5040" kern="1200">
                <a:solidFill>
                  <a:schemeClr val="tx1"/>
                </a:solidFill>
                <a:latin typeface="+mn-lt"/>
                <a:ea typeface="+mn-ea"/>
                <a:cs typeface="+mn-cs"/>
              </a:defRPr>
            </a:lvl7pPr>
            <a:lvl8pPr marL="10081260" indent="0" algn="ctr" defTabSz="2880360" rtl="0" eaLnBrk="1" latinLnBrk="0" hangingPunct="1">
              <a:lnSpc>
                <a:spcPct val="90000"/>
              </a:lnSpc>
              <a:spcBef>
                <a:spcPts val="1575"/>
              </a:spcBef>
              <a:buFont typeface="Arial" panose="020B0604020202020204" pitchFamily="34" charset="0"/>
              <a:buNone/>
              <a:defRPr sz="5040" kern="1200">
                <a:solidFill>
                  <a:schemeClr val="tx1"/>
                </a:solidFill>
                <a:latin typeface="+mn-lt"/>
                <a:ea typeface="+mn-ea"/>
                <a:cs typeface="+mn-cs"/>
              </a:defRPr>
            </a:lvl8pPr>
            <a:lvl9pPr marL="11521440" indent="0" algn="ctr" defTabSz="2880360" rtl="0" eaLnBrk="1" latinLnBrk="0" hangingPunct="1">
              <a:lnSpc>
                <a:spcPct val="90000"/>
              </a:lnSpc>
              <a:spcBef>
                <a:spcPts val="1575"/>
              </a:spcBef>
              <a:buFont typeface="Arial" panose="020B0604020202020204" pitchFamily="34" charset="0"/>
              <a:buNone/>
              <a:defRPr sz="5040" kern="1200">
                <a:solidFill>
                  <a:schemeClr val="tx1"/>
                </a:solidFill>
                <a:latin typeface="+mn-lt"/>
                <a:ea typeface="+mn-ea"/>
                <a:cs typeface="+mn-cs"/>
              </a:defRPr>
            </a:lvl9pPr>
          </a:lstStyle>
          <a:p>
            <a:pPr>
              <a:lnSpc>
                <a:spcPct val="100000"/>
              </a:lnSpc>
            </a:pPr>
            <a:r>
              <a:rPr lang="en-US" sz="3850" b="1" dirty="0">
                <a:latin typeface="Arial" panose="020B0604020202020204" pitchFamily="34" charset="0"/>
                <a:cs typeface="Arial" panose="020B0604020202020204" pitchFamily="34" charset="0"/>
              </a:rPr>
              <a:t>REFERENCES</a:t>
            </a:r>
          </a:p>
          <a:p>
            <a:pPr algn="l">
              <a:lnSpc>
                <a:spcPct val="100000"/>
              </a:lnSpc>
            </a:pPr>
            <a:r>
              <a:rPr lang="en-US" sz="2450" dirty="0">
                <a:latin typeface="Times New Roman" panose="02020603050405020304" pitchFamily="18" charset="0"/>
                <a:cs typeface="Times New Roman" panose="02020603050405020304" pitchFamily="18" charset="0"/>
              </a:rPr>
              <a:t>Carlson, T., Tovar, D., </a:t>
            </a:r>
            <a:r>
              <a:rPr lang="en-US" sz="2450" dirty="0" err="1">
                <a:latin typeface="Times New Roman" panose="02020603050405020304" pitchFamily="18" charset="0"/>
                <a:cs typeface="Times New Roman" panose="02020603050405020304" pitchFamily="18" charset="0"/>
              </a:rPr>
              <a:t>Alink</a:t>
            </a:r>
            <a:r>
              <a:rPr lang="en-US" sz="2450" dirty="0">
                <a:latin typeface="Times New Roman" panose="02020603050405020304" pitchFamily="18" charset="0"/>
                <a:cs typeface="Times New Roman" panose="02020603050405020304" pitchFamily="18" charset="0"/>
              </a:rPr>
              <a:t>, A. &amp; </a:t>
            </a:r>
            <a:r>
              <a:rPr lang="en-US" sz="2450" dirty="0" err="1">
                <a:latin typeface="Times New Roman" panose="02020603050405020304" pitchFamily="18" charset="0"/>
                <a:cs typeface="Times New Roman" panose="02020603050405020304" pitchFamily="18" charset="0"/>
              </a:rPr>
              <a:t>Kriegeskorte</a:t>
            </a:r>
            <a:r>
              <a:rPr lang="en-US" sz="2450" dirty="0">
                <a:latin typeface="Times New Roman" panose="02020603050405020304" pitchFamily="18" charset="0"/>
                <a:cs typeface="Times New Roman" panose="02020603050405020304" pitchFamily="18" charset="0"/>
              </a:rPr>
              <a:t>, N. Representational dynamics of object vision: the first 1000 </a:t>
            </a:r>
            <a:r>
              <a:rPr lang="en-US" sz="2450" dirty="0" err="1">
                <a:latin typeface="Times New Roman" panose="02020603050405020304" pitchFamily="18" charset="0"/>
                <a:cs typeface="Times New Roman" panose="02020603050405020304" pitchFamily="18" charset="0"/>
              </a:rPr>
              <a:t>ms.</a:t>
            </a:r>
            <a:r>
              <a:rPr lang="en-US" sz="2450" dirty="0">
                <a:latin typeface="Times New Roman" panose="02020603050405020304" pitchFamily="18" charset="0"/>
                <a:cs typeface="Times New Roman" panose="02020603050405020304" pitchFamily="18" charset="0"/>
              </a:rPr>
              <a:t> J. Vis. 13, 1–19 (2013).</a:t>
            </a:r>
          </a:p>
          <a:p>
            <a:pPr algn="l">
              <a:lnSpc>
                <a:spcPct val="100000"/>
              </a:lnSpc>
            </a:pPr>
            <a:r>
              <a:rPr lang="en-US" sz="2450" dirty="0">
                <a:latin typeface="Times New Roman" panose="02020603050405020304" pitchFamily="18" charset="0"/>
                <a:cs typeface="Times New Roman" panose="02020603050405020304" pitchFamily="18" charset="0"/>
              </a:rPr>
              <a:t>Clarke, A., Devereux, B.J., Randall, B., Tyler, L.K., Predicting the Time Course of Individual Objects with MEG </a:t>
            </a:r>
            <a:r>
              <a:rPr lang="en-US" sz="2450" dirty="0" err="1">
                <a:latin typeface="Times New Roman" panose="02020603050405020304" pitchFamily="18" charset="0"/>
                <a:cs typeface="Times New Roman" panose="02020603050405020304" pitchFamily="18" charset="0"/>
              </a:rPr>
              <a:t>Cereb</a:t>
            </a:r>
            <a:r>
              <a:rPr lang="en-US" sz="2450" dirty="0">
                <a:latin typeface="Times New Roman" panose="02020603050405020304" pitchFamily="18" charset="0"/>
                <a:cs typeface="Times New Roman" panose="02020603050405020304" pitchFamily="18" charset="0"/>
              </a:rPr>
              <a:t> Cortex. 2015</a:t>
            </a:r>
          </a:p>
          <a:p>
            <a:pPr algn="l">
              <a:lnSpc>
                <a:spcPct val="100000"/>
              </a:lnSpc>
            </a:pPr>
            <a:r>
              <a:rPr lang="en-US" sz="2450" dirty="0">
                <a:latin typeface="Times New Roman" panose="02020603050405020304" pitchFamily="18" charset="0"/>
                <a:cs typeface="Times New Roman" panose="02020603050405020304" pitchFamily="18" charset="0"/>
              </a:rPr>
              <a:t>Linde-Domingo, J., </a:t>
            </a:r>
            <a:r>
              <a:rPr lang="en-US" sz="2450" dirty="0" err="1">
                <a:latin typeface="Times New Roman" panose="02020603050405020304" pitchFamily="18" charset="0"/>
                <a:cs typeface="Times New Roman" panose="02020603050405020304" pitchFamily="18" charset="0"/>
              </a:rPr>
              <a:t>Treder</a:t>
            </a:r>
            <a:r>
              <a:rPr lang="en-US" sz="2450" dirty="0">
                <a:latin typeface="Times New Roman" panose="02020603050405020304" pitchFamily="18" charset="0"/>
                <a:cs typeface="Times New Roman" panose="02020603050405020304" pitchFamily="18" charset="0"/>
              </a:rPr>
              <a:t>, M.S., </a:t>
            </a:r>
            <a:r>
              <a:rPr lang="en-US" sz="2450" dirty="0" err="1">
                <a:latin typeface="Times New Roman" panose="02020603050405020304" pitchFamily="18" charset="0"/>
                <a:cs typeface="Times New Roman" panose="02020603050405020304" pitchFamily="18" charset="0"/>
              </a:rPr>
              <a:t>Kerrén</a:t>
            </a:r>
            <a:r>
              <a:rPr lang="en-US" sz="2450" dirty="0">
                <a:latin typeface="Times New Roman" panose="02020603050405020304" pitchFamily="18" charset="0"/>
                <a:cs typeface="Times New Roman" panose="02020603050405020304" pitchFamily="18" charset="0"/>
              </a:rPr>
              <a:t>, C., </a:t>
            </a:r>
            <a:r>
              <a:rPr lang="en-US" sz="2450" dirty="0" err="1">
                <a:latin typeface="Times New Roman" panose="02020603050405020304" pitchFamily="18" charset="0"/>
                <a:cs typeface="Times New Roman" panose="02020603050405020304" pitchFamily="18" charset="0"/>
              </a:rPr>
              <a:t>Wimber</a:t>
            </a:r>
            <a:r>
              <a:rPr lang="en-US" sz="2450" dirty="0">
                <a:latin typeface="Times New Roman" panose="02020603050405020304" pitchFamily="18" charset="0"/>
                <a:cs typeface="Times New Roman" panose="02020603050405020304" pitchFamily="18" charset="0"/>
              </a:rPr>
              <a:t>, M. Evidence that neural information flow is reversed between object perception and object reconstruction from memory. Nature communications 10 (1), 1-13</a:t>
            </a:r>
          </a:p>
          <a:p>
            <a:pPr algn="l">
              <a:lnSpc>
                <a:spcPct val="100000"/>
              </a:lnSpc>
            </a:pPr>
            <a:r>
              <a:rPr lang="en-US" sz="2450" dirty="0" err="1">
                <a:latin typeface="Times New Roman" panose="02020603050405020304" pitchFamily="18" charset="0"/>
                <a:cs typeface="Times New Roman" panose="02020603050405020304" pitchFamily="18" charset="0"/>
              </a:rPr>
              <a:t>Onofrj</a:t>
            </a:r>
            <a:r>
              <a:rPr lang="en-US" sz="2450" dirty="0">
                <a:latin typeface="Times New Roman" panose="02020603050405020304" pitchFamily="18" charset="0"/>
                <a:cs typeface="Times New Roman" panose="02020603050405020304" pitchFamily="18" charset="0"/>
              </a:rPr>
              <a:t>, M.1., Thomas, A., </a:t>
            </a:r>
            <a:r>
              <a:rPr lang="en-US" sz="2450" dirty="0" err="1">
                <a:latin typeface="Times New Roman" panose="02020603050405020304" pitchFamily="18" charset="0"/>
                <a:cs typeface="Times New Roman" panose="02020603050405020304" pitchFamily="18" charset="0"/>
              </a:rPr>
              <a:t>Iacono</a:t>
            </a:r>
            <a:r>
              <a:rPr lang="en-US" sz="2450" dirty="0">
                <a:latin typeface="Times New Roman" panose="02020603050405020304" pitchFamily="18" charset="0"/>
                <a:cs typeface="Times New Roman" panose="02020603050405020304" pitchFamily="18" charset="0"/>
              </a:rPr>
              <a:t>, D., </a:t>
            </a:r>
            <a:r>
              <a:rPr lang="en-US" sz="2450" dirty="0" err="1">
                <a:latin typeface="Times New Roman" panose="02020603050405020304" pitchFamily="18" charset="0"/>
                <a:cs typeface="Times New Roman" panose="02020603050405020304" pitchFamily="18" charset="0"/>
              </a:rPr>
              <a:t>D'Andreamatteo</a:t>
            </a:r>
            <a:r>
              <a:rPr lang="en-US" sz="2450" dirty="0">
                <a:latin typeface="Times New Roman" panose="02020603050405020304" pitchFamily="18" charset="0"/>
                <a:cs typeface="Times New Roman" panose="02020603050405020304" pitchFamily="18" charset="0"/>
              </a:rPr>
              <a:t>, G., </a:t>
            </a:r>
            <a:r>
              <a:rPr lang="en-US" sz="2450" dirty="0" err="1">
                <a:latin typeface="Times New Roman" panose="02020603050405020304" pitchFamily="18" charset="0"/>
                <a:cs typeface="Times New Roman" panose="02020603050405020304" pitchFamily="18" charset="0"/>
              </a:rPr>
              <a:t>Paci</a:t>
            </a:r>
            <a:r>
              <a:rPr lang="en-US" sz="2450" dirty="0">
                <a:latin typeface="Times New Roman" panose="02020603050405020304" pitchFamily="18" charset="0"/>
                <a:cs typeface="Times New Roman" panose="02020603050405020304" pitchFamily="18" charset="0"/>
              </a:rPr>
              <a:t>, C., (2001). Age-related changes of evoked potentials. </a:t>
            </a:r>
            <a:r>
              <a:rPr lang="en-US" sz="2450" dirty="0" err="1">
                <a:latin typeface="Times New Roman" panose="02020603050405020304" pitchFamily="18" charset="0"/>
                <a:cs typeface="Times New Roman" panose="02020603050405020304" pitchFamily="18" charset="0"/>
              </a:rPr>
              <a:t>Neurophysiol</a:t>
            </a:r>
            <a:r>
              <a:rPr lang="en-US" sz="2450" dirty="0">
                <a:latin typeface="Times New Roman" panose="02020603050405020304" pitchFamily="18" charset="0"/>
                <a:cs typeface="Times New Roman" panose="02020603050405020304" pitchFamily="18" charset="0"/>
              </a:rPr>
              <a:t> Clin. 31(2), 83-103</a:t>
            </a:r>
          </a:p>
        </p:txBody>
      </p:sp>
      <p:sp>
        <p:nvSpPr>
          <p:cNvPr id="11" name="Subtitle 2">
            <a:extLst>
              <a:ext uri="{FF2B5EF4-FFF2-40B4-BE49-F238E27FC236}">
                <a16:creationId xmlns:a16="http://schemas.microsoft.com/office/drawing/2014/main" id="{70B1943D-7EFE-4A71-BFC1-AB669D7ED13D}"/>
              </a:ext>
            </a:extLst>
          </p:cNvPr>
          <p:cNvSpPr txBox="1">
            <a:spLocks/>
          </p:cNvSpPr>
          <p:nvPr/>
        </p:nvSpPr>
        <p:spPr>
          <a:xfrm>
            <a:off x="14313905" y="28373008"/>
            <a:ext cx="11109970" cy="4126340"/>
          </a:xfrm>
          <a:prstGeom prst="rect">
            <a:avLst/>
          </a:prstGeom>
        </p:spPr>
        <p:txBody>
          <a:bodyPr vert="horz" lIns="91440" tIns="45720" rIns="91440" bIns="45720" rtlCol="0">
            <a:noAutofit/>
          </a:bodyPr>
          <a:lstStyle>
            <a:lvl1pPr marL="0" indent="0" algn="ctr" defTabSz="2880360" rtl="0" eaLnBrk="1" latinLnBrk="0" hangingPunct="1">
              <a:lnSpc>
                <a:spcPct val="90000"/>
              </a:lnSpc>
              <a:spcBef>
                <a:spcPts val="3150"/>
              </a:spcBef>
              <a:buFont typeface="Arial" panose="020B0604020202020204" pitchFamily="34" charset="0"/>
              <a:buNone/>
              <a:defRPr sz="7560" kern="1200">
                <a:solidFill>
                  <a:schemeClr val="tx1"/>
                </a:solidFill>
                <a:latin typeface="+mn-lt"/>
                <a:ea typeface="+mn-ea"/>
                <a:cs typeface="+mn-cs"/>
              </a:defRPr>
            </a:lvl1pPr>
            <a:lvl2pPr marL="1440180" indent="0" algn="ctr" defTabSz="2880360" rtl="0" eaLnBrk="1" latinLnBrk="0" hangingPunct="1">
              <a:lnSpc>
                <a:spcPct val="90000"/>
              </a:lnSpc>
              <a:spcBef>
                <a:spcPts val="1575"/>
              </a:spcBef>
              <a:buFont typeface="Arial" panose="020B0604020202020204" pitchFamily="34" charset="0"/>
              <a:buNone/>
              <a:defRPr sz="6300" kern="1200">
                <a:solidFill>
                  <a:schemeClr val="tx1"/>
                </a:solidFill>
                <a:latin typeface="+mn-lt"/>
                <a:ea typeface="+mn-ea"/>
                <a:cs typeface="+mn-cs"/>
              </a:defRPr>
            </a:lvl2pPr>
            <a:lvl3pPr marL="2880360" indent="0" algn="ctr" defTabSz="2880360" rtl="0" eaLnBrk="1" latinLnBrk="0" hangingPunct="1">
              <a:lnSpc>
                <a:spcPct val="90000"/>
              </a:lnSpc>
              <a:spcBef>
                <a:spcPts val="1575"/>
              </a:spcBef>
              <a:buFont typeface="Arial" panose="020B0604020202020204" pitchFamily="34" charset="0"/>
              <a:buNone/>
              <a:defRPr sz="5670" kern="1200">
                <a:solidFill>
                  <a:schemeClr val="tx1"/>
                </a:solidFill>
                <a:latin typeface="+mn-lt"/>
                <a:ea typeface="+mn-ea"/>
                <a:cs typeface="+mn-cs"/>
              </a:defRPr>
            </a:lvl3pPr>
            <a:lvl4pPr marL="4320540" indent="0" algn="ctr" defTabSz="2880360" rtl="0" eaLnBrk="1" latinLnBrk="0" hangingPunct="1">
              <a:lnSpc>
                <a:spcPct val="90000"/>
              </a:lnSpc>
              <a:spcBef>
                <a:spcPts val="1575"/>
              </a:spcBef>
              <a:buFont typeface="Arial" panose="020B0604020202020204" pitchFamily="34" charset="0"/>
              <a:buNone/>
              <a:defRPr sz="5040" kern="1200">
                <a:solidFill>
                  <a:schemeClr val="tx1"/>
                </a:solidFill>
                <a:latin typeface="+mn-lt"/>
                <a:ea typeface="+mn-ea"/>
                <a:cs typeface="+mn-cs"/>
              </a:defRPr>
            </a:lvl4pPr>
            <a:lvl5pPr marL="5760720" indent="0" algn="ctr" defTabSz="2880360" rtl="0" eaLnBrk="1" latinLnBrk="0" hangingPunct="1">
              <a:lnSpc>
                <a:spcPct val="90000"/>
              </a:lnSpc>
              <a:spcBef>
                <a:spcPts val="1575"/>
              </a:spcBef>
              <a:buFont typeface="Arial" panose="020B0604020202020204" pitchFamily="34" charset="0"/>
              <a:buNone/>
              <a:defRPr sz="5040" kern="1200">
                <a:solidFill>
                  <a:schemeClr val="tx1"/>
                </a:solidFill>
                <a:latin typeface="+mn-lt"/>
                <a:ea typeface="+mn-ea"/>
                <a:cs typeface="+mn-cs"/>
              </a:defRPr>
            </a:lvl5pPr>
            <a:lvl6pPr marL="7200900" indent="0" algn="ctr" defTabSz="2880360" rtl="0" eaLnBrk="1" latinLnBrk="0" hangingPunct="1">
              <a:lnSpc>
                <a:spcPct val="90000"/>
              </a:lnSpc>
              <a:spcBef>
                <a:spcPts val="1575"/>
              </a:spcBef>
              <a:buFont typeface="Arial" panose="020B0604020202020204" pitchFamily="34" charset="0"/>
              <a:buNone/>
              <a:defRPr sz="5040" kern="1200">
                <a:solidFill>
                  <a:schemeClr val="tx1"/>
                </a:solidFill>
                <a:latin typeface="+mn-lt"/>
                <a:ea typeface="+mn-ea"/>
                <a:cs typeface="+mn-cs"/>
              </a:defRPr>
            </a:lvl6pPr>
            <a:lvl7pPr marL="8641080" indent="0" algn="ctr" defTabSz="2880360" rtl="0" eaLnBrk="1" latinLnBrk="0" hangingPunct="1">
              <a:lnSpc>
                <a:spcPct val="90000"/>
              </a:lnSpc>
              <a:spcBef>
                <a:spcPts val="1575"/>
              </a:spcBef>
              <a:buFont typeface="Arial" panose="020B0604020202020204" pitchFamily="34" charset="0"/>
              <a:buNone/>
              <a:defRPr sz="5040" kern="1200">
                <a:solidFill>
                  <a:schemeClr val="tx1"/>
                </a:solidFill>
                <a:latin typeface="+mn-lt"/>
                <a:ea typeface="+mn-ea"/>
                <a:cs typeface="+mn-cs"/>
              </a:defRPr>
            </a:lvl7pPr>
            <a:lvl8pPr marL="10081260" indent="0" algn="ctr" defTabSz="2880360" rtl="0" eaLnBrk="1" latinLnBrk="0" hangingPunct="1">
              <a:lnSpc>
                <a:spcPct val="90000"/>
              </a:lnSpc>
              <a:spcBef>
                <a:spcPts val="1575"/>
              </a:spcBef>
              <a:buFont typeface="Arial" panose="020B0604020202020204" pitchFamily="34" charset="0"/>
              <a:buNone/>
              <a:defRPr sz="5040" kern="1200">
                <a:solidFill>
                  <a:schemeClr val="tx1"/>
                </a:solidFill>
                <a:latin typeface="+mn-lt"/>
                <a:ea typeface="+mn-ea"/>
                <a:cs typeface="+mn-cs"/>
              </a:defRPr>
            </a:lvl8pPr>
            <a:lvl9pPr marL="11521440" indent="0" algn="ctr" defTabSz="2880360" rtl="0" eaLnBrk="1" latinLnBrk="0" hangingPunct="1">
              <a:lnSpc>
                <a:spcPct val="90000"/>
              </a:lnSpc>
              <a:spcBef>
                <a:spcPts val="1575"/>
              </a:spcBef>
              <a:buFont typeface="Arial" panose="020B0604020202020204" pitchFamily="34" charset="0"/>
              <a:buNone/>
              <a:defRPr sz="5040" kern="1200">
                <a:solidFill>
                  <a:schemeClr val="tx1"/>
                </a:solidFill>
                <a:latin typeface="+mn-lt"/>
                <a:ea typeface="+mn-ea"/>
                <a:cs typeface="+mn-cs"/>
              </a:defRPr>
            </a:lvl9pPr>
          </a:lstStyle>
          <a:p>
            <a:pPr>
              <a:lnSpc>
                <a:spcPct val="150000"/>
              </a:lnSpc>
            </a:pPr>
            <a:r>
              <a:rPr lang="en-US" sz="3850" b="1" dirty="0">
                <a:latin typeface="Arial" panose="020B0604020202020204" pitchFamily="34" charset="0"/>
                <a:cs typeface="Arial" panose="020B0604020202020204" pitchFamily="34" charset="0"/>
              </a:rPr>
              <a:t>ACKNOWLEDGEMENTS</a:t>
            </a:r>
          </a:p>
          <a:p>
            <a:pPr algn="l">
              <a:lnSpc>
                <a:spcPct val="150000"/>
              </a:lnSpc>
            </a:pPr>
            <a:r>
              <a:rPr lang="en-US" sz="2450" dirty="0">
                <a:latin typeface="Times New Roman" panose="02020603050405020304" pitchFamily="18" charset="0"/>
                <a:cs typeface="Times New Roman" panose="02020603050405020304" pitchFamily="18" charset="0"/>
              </a:rPr>
              <a:t>I'd like to appreciate the support of my advisor, Prof. Audrey Duarte, who has helped me a lot during this study. I should also thank the members of the Memory and Aging Lab who collected the data, our participants, and the NSF Grant #1125683 for funding and making this study possible.</a:t>
            </a:r>
            <a:br>
              <a:rPr lang="en-US" sz="2450" dirty="0">
                <a:latin typeface="Times New Roman" panose="02020603050405020304" pitchFamily="18" charset="0"/>
                <a:cs typeface="Times New Roman" panose="02020603050405020304" pitchFamily="18" charset="0"/>
              </a:rPr>
            </a:br>
            <a:endParaRPr lang="en-US" sz="2450" dirty="0">
              <a:latin typeface="Times New Roman" panose="02020603050405020304" pitchFamily="18" charset="0"/>
              <a:cs typeface="Times New Roman" panose="02020603050405020304" pitchFamily="18" charset="0"/>
            </a:endParaRPr>
          </a:p>
        </p:txBody>
      </p:sp>
      <p:sp>
        <p:nvSpPr>
          <p:cNvPr id="18" name="Subtitle 2">
            <a:extLst>
              <a:ext uri="{FF2B5EF4-FFF2-40B4-BE49-F238E27FC236}">
                <a16:creationId xmlns:a16="http://schemas.microsoft.com/office/drawing/2014/main" id="{DA853D9D-773D-9748-B7D8-CF02EA38C4F1}"/>
              </a:ext>
            </a:extLst>
          </p:cNvPr>
          <p:cNvSpPr txBox="1">
            <a:spLocks/>
          </p:cNvSpPr>
          <p:nvPr/>
        </p:nvSpPr>
        <p:spPr>
          <a:xfrm>
            <a:off x="14106889" y="5246629"/>
            <a:ext cx="11317192" cy="16790426"/>
          </a:xfrm>
          <a:prstGeom prst="rect">
            <a:avLst/>
          </a:prstGeom>
        </p:spPr>
        <p:txBody>
          <a:bodyPr vert="horz" lIns="91440" tIns="45720" rIns="91440" bIns="45720" rtlCol="0">
            <a:noAutofit/>
          </a:bodyPr>
          <a:lstStyle>
            <a:lvl1pPr marL="0" indent="0" algn="ctr" defTabSz="2880360" rtl="0" eaLnBrk="1" latinLnBrk="0" hangingPunct="1">
              <a:lnSpc>
                <a:spcPct val="90000"/>
              </a:lnSpc>
              <a:spcBef>
                <a:spcPts val="3150"/>
              </a:spcBef>
              <a:buFont typeface="Arial" panose="020B0604020202020204" pitchFamily="34" charset="0"/>
              <a:buNone/>
              <a:defRPr sz="7560" kern="1200">
                <a:solidFill>
                  <a:schemeClr val="tx1"/>
                </a:solidFill>
                <a:latin typeface="+mn-lt"/>
                <a:ea typeface="+mn-ea"/>
                <a:cs typeface="+mn-cs"/>
              </a:defRPr>
            </a:lvl1pPr>
            <a:lvl2pPr marL="1440180" indent="0" algn="ctr" defTabSz="2880360" rtl="0" eaLnBrk="1" latinLnBrk="0" hangingPunct="1">
              <a:lnSpc>
                <a:spcPct val="90000"/>
              </a:lnSpc>
              <a:spcBef>
                <a:spcPts val="1575"/>
              </a:spcBef>
              <a:buFont typeface="Arial" panose="020B0604020202020204" pitchFamily="34" charset="0"/>
              <a:buNone/>
              <a:defRPr sz="6300" kern="1200">
                <a:solidFill>
                  <a:schemeClr val="tx1"/>
                </a:solidFill>
                <a:latin typeface="+mn-lt"/>
                <a:ea typeface="+mn-ea"/>
                <a:cs typeface="+mn-cs"/>
              </a:defRPr>
            </a:lvl2pPr>
            <a:lvl3pPr marL="2880360" indent="0" algn="ctr" defTabSz="2880360" rtl="0" eaLnBrk="1" latinLnBrk="0" hangingPunct="1">
              <a:lnSpc>
                <a:spcPct val="90000"/>
              </a:lnSpc>
              <a:spcBef>
                <a:spcPts val="1575"/>
              </a:spcBef>
              <a:buFont typeface="Arial" panose="020B0604020202020204" pitchFamily="34" charset="0"/>
              <a:buNone/>
              <a:defRPr sz="5670" kern="1200">
                <a:solidFill>
                  <a:schemeClr val="tx1"/>
                </a:solidFill>
                <a:latin typeface="+mn-lt"/>
                <a:ea typeface="+mn-ea"/>
                <a:cs typeface="+mn-cs"/>
              </a:defRPr>
            </a:lvl3pPr>
            <a:lvl4pPr marL="4320540" indent="0" algn="ctr" defTabSz="2880360" rtl="0" eaLnBrk="1" latinLnBrk="0" hangingPunct="1">
              <a:lnSpc>
                <a:spcPct val="90000"/>
              </a:lnSpc>
              <a:spcBef>
                <a:spcPts val="1575"/>
              </a:spcBef>
              <a:buFont typeface="Arial" panose="020B0604020202020204" pitchFamily="34" charset="0"/>
              <a:buNone/>
              <a:defRPr sz="5040" kern="1200">
                <a:solidFill>
                  <a:schemeClr val="tx1"/>
                </a:solidFill>
                <a:latin typeface="+mn-lt"/>
                <a:ea typeface="+mn-ea"/>
                <a:cs typeface="+mn-cs"/>
              </a:defRPr>
            </a:lvl4pPr>
            <a:lvl5pPr marL="5760720" indent="0" algn="ctr" defTabSz="2880360" rtl="0" eaLnBrk="1" latinLnBrk="0" hangingPunct="1">
              <a:lnSpc>
                <a:spcPct val="90000"/>
              </a:lnSpc>
              <a:spcBef>
                <a:spcPts val="1575"/>
              </a:spcBef>
              <a:buFont typeface="Arial" panose="020B0604020202020204" pitchFamily="34" charset="0"/>
              <a:buNone/>
              <a:defRPr sz="5040" kern="1200">
                <a:solidFill>
                  <a:schemeClr val="tx1"/>
                </a:solidFill>
                <a:latin typeface="+mn-lt"/>
                <a:ea typeface="+mn-ea"/>
                <a:cs typeface="+mn-cs"/>
              </a:defRPr>
            </a:lvl5pPr>
            <a:lvl6pPr marL="7200900" indent="0" algn="ctr" defTabSz="2880360" rtl="0" eaLnBrk="1" latinLnBrk="0" hangingPunct="1">
              <a:lnSpc>
                <a:spcPct val="90000"/>
              </a:lnSpc>
              <a:spcBef>
                <a:spcPts val="1575"/>
              </a:spcBef>
              <a:buFont typeface="Arial" panose="020B0604020202020204" pitchFamily="34" charset="0"/>
              <a:buNone/>
              <a:defRPr sz="5040" kern="1200">
                <a:solidFill>
                  <a:schemeClr val="tx1"/>
                </a:solidFill>
                <a:latin typeface="+mn-lt"/>
                <a:ea typeface="+mn-ea"/>
                <a:cs typeface="+mn-cs"/>
              </a:defRPr>
            </a:lvl6pPr>
            <a:lvl7pPr marL="8641080" indent="0" algn="ctr" defTabSz="2880360" rtl="0" eaLnBrk="1" latinLnBrk="0" hangingPunct="1">
              <a:lnSpc>
                <a:spcPct val="90000"/>
              </a:lnSpc>
              <a:spcBef>
                <a:spcPts val="1575"/>
              </a:spcBef>
              <a:buFont typeface="Arial" panose="020B0604020202020204" pitchFamily="34" charset="0"/>
              <a:buNone/>
              <a:defRPr sz="5040" kern="1200">
                <a:solidFill>
                  <a:schemeClr val="tx1"/>
                </a:solidFill>
                <a:latin typeface="+mn-lt"/>
                <a:ea typeface="+mn-ea"/>
                <a:cs typeface="+mn-cs"/>
              </a:defRPr>
            </a:lvl7pPr>
            <a:lvl8pPr marL="10081260" indent="0" algn="ctr" defTabSz="2880360" rtl="0" eaLnBrk="1" latinLnBrk="0" hangingPunct="1">
              <a:lnSpc>
                <a:spcPct val="90000"/>
              </a:lnSpc>
              <a:spcBef>
                <a:spcPts val="1575"/>
              </a:spcBef>
              <a:buFont typeface="Arial" panose="020B0604020202020204" pitchFamily="34" charset="0"/>
              <a:buNone/>
              <a:defRPr sz="5040" kern="1200">
                <a:solidFill>
                  <a:schemeClr val="tx1"/>
                </a:solidFill>
                <a:latin typeface="+mn-lt"/>
                <a:ea typeface="+mn-ea"/>
                <a:cs typeface="+mn-cs"/>
              </a:defRPr>
            </a:lvl8pPr>
            <a:lvl9pPr marL="11521440" indent="0" algn="ctr" defTabSz="2880360" rtl="0" eaLnBrk="1" latinLnBrk="0" hangingPunct="1">
              <a:lnSpc>
                <a:spcPct val="90000"/>
              </a:lnSpc>
              <a:spcBef>
                <a:spcPts val="1575"/>
              </a:spcBef>
              <a:buFont typeface="Arial" panose="020B0604020202020204" pitchFamily="34" charset="0"/>
              <a:buNone/>
              <a:defRPr sz="5040" kern="1200">
                <a:solidFill>
                  <a:schemeClr val="tx1"/>
                </a:solidFill>
                <a:latin typeface="+mn-lt"/>
                <a:ea typeface="+mn-ea"/>
                <a:cs typeface="+mn-cs"/>
              </a:defRPr>
            </a:lvl9pPr>
          </a:lstStyle>
          <a:p>
            <a:pPr>
              <a:lnSpc>
                <a:spcPct val="150000"/>
              </a:lnSpc>
            </a:pPr>
            <a:r>
              <a:rPr lang="en-US" sz="3850" b="1" dirty="0">
                <a:latin typeface="Arial" panose="020B0604020202020204" pitchFamily="34" charset="0"/>
                <a:cs typeface="Arial" panose="020B0604020202020204" pitchFamily="34" charset="0"/>
              </a:rPr>
              <a:t>METHOD</a:t>
            </a:r>
          </a:p>
          <a:p>
            <a:pPr marL="342900" indent="-342900" algn="l">
              <a:lnSpc>
                <a:spcPct val="150000"/>
              </a:lnSpc>
              <a:buFont typeface="Wingdings" pitchFamily="2" charset="2"/>
              <a:buChar char="ü"/>
            </a:pPr>
            <a:r>
              <a:rPr lang="en-US" sz="2450" dirty="0">
                <a:latin typeface="Times New Roman" panose="02020603050405020304" pitchFamily="18" charset="0"/>
                <a:cs typeface="Times New Roman" panose="02020603050405020304" pitchFamily="18" charset="0"/>
              </a:rPr>
              <a:t>Participants: 58 subjects from 18-72.</a:t>
            </a:r>
          </a:p>
          <a:p>
            <a:pPr marL="342900" indent="-342900" algn="l">
              <a:lnSpc>
                <a:spcPct val="150000"/>
              </a:lnSpc>
              <a:buFont typeface="Wingdings" pitchFamily="2" charset="2"/>
              <a:buChar char="ü"/>
            </a:pPr>
            <a:r>
              <a:rPr lang="en-US" sz="2450" dirty="0">
                <a:latin typeface="Times New Roman" panose="02020603050405020304" pitchFamily="18" charset="0"/>
                <a:cs typeface="Times New Roman" panose="02020603050405020304" pitchFamily="18" charset="0"/>
              </a:rPr>
              <a:t>EEG (32-channel) was recorded during encoding and retrieval. </a:t>
            </a:r>
            <a:endParaRPr lang="en-US" sz="2450" dirty="0">
              <a:solidFill>
                <a:srgbClr val="FF0000"/>
              </a:solidFill>
              <a:latin typeface="Times New Roman" panose="02020603050405020304" pitchFamily="18" charset="0"/>
              <a:cs typeface="Times New Roman" panose="02020603050405020304" pitchFamily="18" charset="0"/>
            </a:endParaRPr>
          </a:p>
          <a:p>
            <a:pPr marL="342900" indent="-342900" algn="l">
              <a:lnSpc>
                <a:spcPct val="150000"/>
              </a:lnSpc>
              <a:buFont typeface="Wingdings" pitchFamily="2" charset="2"/>
              <a:buChar char="ü"/>
            </a:pPr>
            <a:endParaRPr lang="en-US" sz="2450" dirty="0">
              <a:latin typeface="Times New Roman" panose="02020603050405020304" pitchFamily="18" charset="0"/>
              <a:cs typeface="Times New Roman" panose="02020603050405020304" pitchFamily="18" charset="0"/>
            </a:endParaRPr>
          </a:p>
          <a:p>
            <a:pPr marL="342900" indent="-342900" algn="l">
              <a:lnSpc>
                <a:spcPct val="150000"/>
              </a:lnSpc>
              <a:buFont typeface="Wingdings" pitchFamily="2" charset="2"/>
              <a:buChar char="ü"/>
            </a:pPr>
            <a:endParaRPr lang="en-US" sz="2450" dirty="0">
              <a:latin typeface="Times New Roman" panose="02020603050405020304" pitchFamily="18" charset="0"/>
              <a:cs typeface="Times New Roman" panose="02020603050405020304" pitchFamily="18" charset="0"/>
            </a:endParaRPr>
          </a:p>
          <a:p>
            <a:pPr marL="342900" indent="-342900" algn="l">
              <a:lnSpc>
                <a:spcPct val="150000"/>
              </a:lnSpc>
              <a:buFont typeface="Wingdings" pitchFamily="2" charset="2"/>
              <a:buChar char="ü"/>
            </a:pPr>
            <a:endParaRPr lang="en-US" sz="2450" dirty="0">
              <a:latin typeface="Times New Roman" panose="02020603050405020304" pitchFamily="18" charset="0"/>
              <a:cs typeface="Times New Roman" panose="02020603050405020304" pitchFamily="18" charset="0"/>
            </a:endParaRPr>
          </a:p>
          <a:p>
            <a:pPr marL="342900" indent="-342900" algn="l">
              <a:lnSpc>
                <a:spcPct val="150000"/>
              </a:lnSpc>
              <a:buFont typeface="Wingdings" pitchFamily="2" charset="2"/>
              <a:buChar char="ü"/>
            </a:pPr>
            <a:endParaRPr lang="en-US" sz="2450" dirty="0">
              <a:latin typeface="Times New Roman" panose="02020603050405020304" pitchFamily="18" charset="0"/>
              <a:cs typeface="Times New Roman" panose="02020603050405020304" pitchFamily="18" charset="0"/>
            </a:endParaRPr>
          </a:p>
          <a:p>
            <a:pPr algn="l">
              <a:lnSpc>
                <a:spcPct val="150000"/>
              </a:lnSpc>
            </a:pPr>
            <a:endParaRPr lang="en-US" sz="2450" dirty="0">
              <a:latin typeface="Times New Roman" panose="02020603050405020304" pitchFamily="18" charset="0"/>
              <a:cs typeface="Times New Roman" panose="02020603050405020304" pitchFamily="18" charset="0"/>
            </a:endParaRPr>
          </a:p>
          <a:p>
            <a:pPr marL="342900" indent="-342900" algn="l">
              <a:lnSpc>
                <a:spcPct val="150000"/>
              </a:lnSpc>
              <a:buFont typeface="Wingdings" pitchFamily="2" charset="2"/>
              <a:buChar char="ü"/>
            </a:pPr>
            <a:r>
              <a:rPr lang="en-US" sz="2450" dirty="0">
                <a:latin typeface="Times New Roman" panose="02020603050405020304" pitchFamily="18" charset="0"/>
                <a:cs typeface="Times New Roman" panose="02020603050405020304" pitchFamily="18" charset="0"/>
              </a:rPr>
              <a:t>Time-resolved classification analyses were performed to distinguish context hits/misses at encoding and retrieval.</a:t>
            </a:r>
          </a:p>
          <a:p>
            <a:pPr marL="342900" indent="-342900" algn="l">
              <a:lnSpc>
                <a:spcPct val="100000"/>
              </a:lnSpc>
              <a:buFont typeface="Wingdings" pitchFamily="2" charset="2"/>
              <a:buChar char="ü"/>
            </a:pPr>
            <a:r>
              <a:rPr lang="en-US" sz="2450" dirty="0">
                <a:latin typeface="Times New Roman" panose="02020603050405020304" pitchFamily="18" charset="0"/>
                <a:cs typeface="Times New Roman" panose="02020603050405020304" pitchFamily="18" charset="0"/>
              </a:rPr>
              <a:t>For each classification analysis, we selected                                                                                       power values of a specific 300ms sliding time                                                                            interval in the time-frequency representation. </a:t>
            </a:r>
          </a:p>
          <a:p>
            <a:pPr marL="342900" indent="-342900" algn="l">
              <a:lnSpc>
                <a:spcPct val="100000"/>
              </a:lnSpc>
              <a:buFont typeface="Wingdings" pitchFamily="2" charset="2"/>
              <a:buChar char="ü"/>
            </a:pPr>
            <a:r>
              <a:rPr lang="en-US" sz="2450" dirty="0">
                <a:latin typeface="Times New Roman" panose="02020603050405020304" pitchFamily="18" charset="0"/>
                <a:cs typeface="Times New Roman" panose="02020603050405020304" pitchFamily="18" charset="0"/>
              </a:rPr>
              <a:t>Features were extracted based on common-                                                                                            spatial patterns (CSP) at each frequency bands.</a:t>
            </a:r>
          </a:p>
          <a:p>
            <a:pPr marL="342900" indent="-342900" algn="l">
              <a:lnSpc>
                <a:spcPct val="100000"/>
              </a:lnSpc>
              <a:buFont typeface="Wingdings" pitchFamily="2" charset="2"/>
              <a:buChar char="ü"/>
            </a:pPr>
            <a:r>
              <a:rPr lang="en-US" sz="2450" dirty="0">
                <a:latin typeface="Times New Roman" panose="02020603050405020304" pitchFamily="18" charset="0"/>
                <a:cs typeface="Times New Roman" panose="02020603050405020304" pitchFamily="18" charset="0"/>
              </a:rPr>
              <a:t>CSPs are spatial filters that maximize the                                                              difference between the variance of the two classes.</a:t>
            </a:r>
          </a:p>
          <a:p>
            <a:pPr marL="342900" indent="-342900" algn="l">
              <a:lnSpc>
                <a:spcPct val="150000"/>
              </a:lnSpc>
              <a:buFont typeface="Wingdings" pitchFamily="2" charset="2"/>
              <a:buChar char="ü"/>
            </a:pPr>
            <a:r>
              <a:rPr lang="en-US" sz="2450" dirty="0">
                <a:latin typeface="Times New Roman" panose="02020603050405020304" pitchFamily="18" charset="0"/>
                <a:cs typeface="Times New Roman" panose="02020603050405020304" pitchFamily="18" charset="0"/>
              </a:rPr>
              <a:t>Used naïve Bayesian classifier to discriminate context hits/misses.</a:t>
            </a:r>
          </a:p>
          <a:p>
            <a:pPr marL="342900" indent="-342900" algn="l">
              <a:lnSpc>
                <a:spcPct val="150000"/>
              </a:lnSpc>
              <a:buFont typeface="Wingdings" pitchFamily="2" charset="2"/>
              <a:buChar char="ü"/>
            </a:pPr>
            <a:r>
              <a:rPr lang="en-US" sz="2450" dirty="0">
                <a:latin typeface="Times New Roman" panose="02020603050405020304" pitchFamily="18" charset="0"/>
                <a:cs typeface="Times New Roman" panose="02020603050405020304" pitchFamily="18" charset="0"/>
              </a:rPr>
              <a:t>Used 5-fold cross validation average accuracy to evaluate the classifier’s performance.</a:t>
            </a:r>
          </a:p>
          <a:p>
            <a:pPr marL="342900" indent="-342900" algn="l">
              <a:lnSpc>
                <a:spcPct val="150000"/>
              </a:lnSpc>
              <a:buFont typeface="Wingdings" pitchFamily="2" charset="2"/>
              <a:buChar char="ü"/>
            </a:pPr>
            <a:r>
              <a:rPr lang="en-US" sz="2450" dirty="0">
                <a:latin typeface="Times New Roman" panose="02020603050405020304" pitchFamily="18" charset="0"/>
                <a:cs typeface="Times New Roman" panose="02020603050405020304" pitchFamily="18" charset="0"/>
              </a:rPr>
              <a:t>The peak moment for decoding/retrieving contexts was associated with the global peak of the classifier’s performance in the first 1200ms.</a:t>
            </a:r>
            <a:br>
              <a:rPr lang="en-US" sz="2450" dirty="0">
                <a:latin typeface="Times New Roman" panose="02020603050405020304" pitchFamily="18" charset="0"/>
                <a:cs typeface="Times New Roman" panose="02020603050405020304" pitchFamily="18" charset="0"/>
              </a:rPr>
            </a:br>
            <a:endParaRPr lang="en-US" sz="2450" dirty="0">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9C353526-3F2A-4754-AE2B-09DE742DDAFE}"/>
              </a:ext>
            </a:extLst>
          </p:cNvPr>
          <p:cNvPicPr>
            <a:picLocks noChangeAspect="1"/>
          </p:cNvPicPr>
          <p:nvPr/>
        </p:nvPicPr>
        <p:blipFill>
          <a:blip r:embed="rId5"/>
          <a:stretch>
            <a:fillRect/>
          </a:stretch>
        </p:blipFill>
        <p:spPr>
          <a:xfrm>
            <a:off x="20483232" y="14066300"/>
            <a:ext cx="5334462" cy="4005419"/>
          </a:xfrm>
          <a:prstGeom prst="rect">
            <a:avLst/>
          </a:prstGeom>
        </p:spPr>
      </p:pic>
      <p:pic>
        <p:nvPicPr>
          <p:cNvPr id="17" name="Picture 16">
            <a:extLst>
              <a:ext uri="{FF2B5EF4-FFF2-40B4-BE49-F238E27FC236}">
                <a16:creationId xmlns:a16="http://schemas.microsoft.com/office/drawing/2014/main" id="{BFCBED0C-91CD-3742-B717-788D5442432C}"/>
              </a:ext>
            </a:extLst>
          </p:cNvPr>
          <p:cNvPicPr>
            <a:picLocks noChangeAspect="1"/>
          </p:cNvPicPr>
          <p:nvPr/>
        </p:nvPicPr>
        <p:blipFill>
          <a:blip r:embed="rId6"/>
          <a:stretch>
            <a:fillRect/>
          </a:stretch>
        </p:blipFill>
        <p:spPr>
          <a:xfrm>
            <a:off x="15067061" y="8107180"/>
            <a:ext cx="9342746" cy="5220946"/>
          </a:xfrm>
          <a:prstGeom prst="rect">
            <a:avLst/>
          </a:prstGeom>
        </p:spPr>
      </p:pic>
      <p:pic>
        <p:nvPicPr>
          <p:cNvPr id="14" name="Picture 13">
            <a:extLst>
              <a:ext uri="{FF2B5EF4-FFF2-40B4-BE49-F238E27FC236}">
                <a16:creationId xmlns:a16="http://schemas.microsoft.com/office/drawing/2014/main" id="{7EB1CDB0-E17D-0C4B-8F1A-34126B4CDC21}"/>
              </a:ext>
            </a:extLst>
          </p:cNvPr>
          <p:cNvPicPr>
            <a:picLocks noChangeAspect="1"/>
          </p:cNvPicPr>
          <p:nvPr/>
        </p:nvPicPr>
        <p:blipFill>
          <a:blip r:embed="rId7"/>
          <a:stretch>
            <a:fillRect/>
          </a:stretch>
        </p:blipFill>
        <p:spPr>
          <a:xfrm>
            <a:off x="3384845" y="22597424"/>
            <a:ext cx="7684603" cy="6240040"/>
          </a:xfrm>
          <a:prstGeom prst="rect">
            <a:avLst/>
          </a:prstGeom>
        </p:spPr>
      </p:pic>
      <p:sp>
        <p:nvSpPr>
          <p:cNvPr id="5" name="Rectangle 4">
            <a:extLst>
              <a:ext uri="{FF2B5EF4-FFF2-40B4-BE49-F238E27FC236}">
                <a16:creationId xmlns:a16="http://schemas.microsoft.com/office/drawing/2014/main" id="{861F0942-EFC7-3F44-B610-139616CFA388}"/>
              </a:ext>
            </a:extLst>
          </p:cNvPr>
          <p:cNvSpPr/>
          <p:nvPr/>
        </p:nvSpPr>
        <p:spPr>
          <a:xfrm>
            <a:off x="694606" y="5246629"/>
            <a:ext cx="13065082" cy="27252719"/>
          </a:xfrm>
          <a:prstGeom prst="rect">
            <a:avLst/>
          </a:prstGeom>
          <a:no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FCA36D6-D4F2-3044-8D63-AAD451B2CE99}"/>
              </a:ext>
            </a:extLst>
          </p:cNvPr>
          <p:cNvSpPr/>
          <p:nvPr/>
        </p:nvSpPr>
        <p:spPr>
          <a:xfrm>
            <a:off x="14008882" y="5246630"/>
            <a:ext cx="11544245" cy="16996356"/>
          </a:xfrm>
          <a:prstGeom prst="rect">
            <a:avLst/>
          </a:prstGeom>
          <a:no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0DFDE2D-7223-CB41-BA8E-45D4E4E2EC9F}"/>
              </a:ext>
            </a:extLst>
          </p:cNvPr>
          <p:cNvSpPr/>
          <p:nvPr/>
        </p:nvSpPr>
        <p:spPr>
          <a:xfrm>
            <a:off x="14008881" y="22484103"/>
            <a:ext cx="11544245" cy="4989201"/>
          </a:xfrm>
          <a:prstGeom prst="rect">
            <a:avLst/>
          </a:prstGeom>
          <a:no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5B36C80-6519-DA4A-83E1-91DBC6BD7E5A}"/>
              </a:ext>
            </a:extLst>
          </p:cNvPr>
          <p:cNvSpPr/>
          <p:nvPr/>
        </p:nvSpPr>
        <p:spPr>
          <a:xfrm>
            <a:off x="14008880" y="27742309"/>
            <a:ext cx="11544245" cy="4757039"/>
          </a:xfrm>
          <a:prstGeom prst="rect">
            <a:avLst/>
          </a:prstGeom>
          <a:no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5A0FAD1-B215-6F4E-A18C-7B6370C26996}"/>
              </a:ext>
            </a:extLst>
          </p:cNvPr>
          <p:cNvSpPr/>
          <p:nvPr/>
        </p:nvSpPr>
        <p:spPr>
          <a:xfrm>
            <a:off x="25771281" y="5246630"/>
            <a:ext cx="12286319" cy="21052064"/>
          </a:xfrm>
          <a:prstGeom prst="rect">
            <a:avLst/>
          </a:prstGeom>
          <a:no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4CA6F84-1993-3448-9CF6-990F30DE7C8F}"/>
              </a:ext>
            </a:extLst>
          </p:cNvPr>
          <p:cNvSpPr/>
          <p:nvPr/>
        </p:nvSpPr>
        <p:spPr>
          <a:xfrm>
            <a:off x="25763261" y="26458418"/>
            <a:ext cx="12286319" cy="6049985"/>
          </a:xfrm>
          <a:prstGeom prst="rect">
            <a:avLst/>
          </a:prstGeom>
          <a:no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705AA091-0645-064E-9CB8-37CDED56DAB2}"/>
              </a:ext>
            </a:extLst>
          </p:cNvPr>
          <p:cNvPicPr>
            <a:picLocks noChangeAspect="1"/>
          </p:cNvPicPr>
          <p:nvPr/>
        </p:nvPicPr>
        <p:blipFill>
          <a:blip r:embed="rId8"/>
          <a:stretch>
            <a:fillRect/>
          </a:stretch>
        </p:blipFill>
        <p:spPr>
          <a:xfrm>
            <a:off x="31532654" y="12705637"/>
            <a:ext cx="6473427" cy="4387305"/>
          </a:xfrm>
          <a:prstGeom prst="rect">
            <a:avLst/>
          </a:prstGeom>
        </p:spPr>
      </p:pic>
      <p:pic>
        <p:nvPicPr>
          <p:cNvPr id="26" name="Picture 25">
            <a:extLst>
              <a:ext uri="{FF2B5EF4-FFF2-40B4-BE49-F238E27FC236}">
                <a16:creationId xmlns:a16="http://schemas.microsoft.com/office/drawing/2014/main" id="{FC5F82D4-740F-A84C-868C-6103BEC726E8}"/>
              </a:ext>
            </a:extLst>
          </p:cNvPr>
          <p:cNvPicPr>
            <a:picLocks noChangeAspect="1"/>
          </p:cNvPicPr>
          <p:nvPr/>
        </p:nvPicPr>
        <p:blipFill>
          <a:blip r:embed="rId9"/>
          <a:stretch>
            <a:fillRect/>
          </a:stretch>
        </p:blipFill>
        <p:spPr>
          <a:xfrm>
            <a:off x="31479157" y="17296931"/>
            <a:ext cx="6526924" cy="4387305"/>
          </a:xfrm>
          <a:prstGeom prst="rect">
            <a:avLst/>
          </a:prstGeom>
        </p:spPr>
      </p:pic>
      <p:pic>
        <p:nvPicPr>
          <p:cNvPr id="27" name="Picture 26">
            <a:extLst>
              <a:ext uri="{FF2B5EF4-FFF2-40B4-BE49-F238E27FC236}">
                <a16:creationId xmlns:a16="http://schemas.microsoft.com/office/drawing/2014/main" id="{223E0C4A-555D-0D47-91A7-EACE36CD65D1}"/>
              </a:ext>
            </a:extLst>
          </p:cNvPr>
          <p:cNvPicPr>
            <a:picLocks noChangeAspect="1"/>
          </p:cNvPicPr>
          <p:nvPr/>
        </p:nvPicPr>
        <p:blipFill>
          <a:blip r:embed="rId10"/>
          <a:stretch>
            <a:fillRect/>
          </a:stretch>
        </p:blipFill>
        <p:spPr>
          <a:xfrm>
            <a:off x="31532653" y="22063491"/>
            <a:ext cx="6473427" cy="3970503"/>
          </a:xfrm>
          <a:prstGeom prst="rect">
            <a:avLst/>
          </a:prstGeom>
        </p:spPr>
      </p:pic>
      <p:sp>
        <p:nvSpPr>
          <p:cNvPr id="28" name="Rectangle 27">
            <a:extLst>
              <a:ext uri="{FF2B5EF4-FFF2-40B4-BE49-F238E27FC236}">
                <a16:creationId xmlns:a16="http://schemas.microsoft.com/office/drawing/2014/main" id="{14B6C195-0B92-6048-985E-69F1AFDC6D83}"/>
              </a:ext>
            </a:extLst>
          </p:cNvPr>
          <p:cNvSpPr/>
          <p:nvPr/>
        </p:nvSpPr>
        <p:spPr>
          <a:xfrm>
            <a:off x="1" y="5045825"/>
            <a:ext cx="747464" cy="27872574"/>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DB1D23C-AC9F-0A4B-8651-304B43223F5A}"/>
              </a:ext>
            </a:extLst>
          </p:cNvPr>
          <p:cNvSpPr/>
          <p:nvPr/>
        </p:nvSpPr>
        <p:spPr>
          <a:xfrm>
            <a:off x="13786282" y="5063937"/>
            <a:ext cx="212767" cy="27872574"/>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48BC0B4-6383-FE4E-AA12-AFB08DD10027}"/>
              </a:ext>
            </a:extLst>
          </p:cNvPr>
          <p:cNvSpPr/>
          <p:nvPr/>
        </p:nvSpPr>
        <p:spPr>
          <a:xfrm>
            <a:off x="25588854" y="5045826"/>
            <a:ext cx="135353" cy="27872574"/>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60975E4-4F35-3E44-8409-478F9685D699}"/>
              </a:ext>
            </a:extLst>
          </p:cNvPr>
          <p:cNvSpPr/>
          <p:nvPr/>
        </p:nvSpPr>
        <p:spPr>
          <a:xfrm>
            <a:off x="38088635" y="5045824"/>
            <a:ext cx="316164" cy="27872575"/>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13835822-1808-274C-8290-ED3FB47BB7AC}"/>
              </a:ext>
            </a:extLst>
          </p:cNvPr>
          <p:cNvSpPr/>
          <p:nvPr/>
        </p:nvSpPr>
        <p:spPr>
          <a:xfrm>
            <a:off x="694606" y="5045825"/>
            <a:ext cx="37394029" cy="160446"/>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CA6C838-B3DD-3F42-AD59-433C79E7A55D}"/>
              </a:ext>
            </a:extLst>
          </p:cNvPr>
          <p:cNvSpPr/>
          <p:nvPr/>
        </p:nvSpPr>
        <p:spPr>
          <a:xfrm>
            <a:off x="13759688" y="22287186"/>
            <a:ext cx="11964520" cy="132557"/>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CF1F0C5-C642-8347-8642-4A3CFBC0FCD4}"/>
              </a:ext>
            </a:extLst>
          </p:cNvPr>
          <p:cNvSpPr/>
          <p:nvPr/>
        </p:nvSpPr>
        <p:spPr>
          <a:xfrm>
            <a:off x="13868867" y="27537663"/>
            <a:ext cx="11824304" cy="160446"/>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95E021C-4BAA-A741-9E79-29C77D4691F4}"/>
              </a:ext>
            </a:extLst>
          </p:cNvPr>
          <p:cNvSpPr/>
          <p:nvPr/>
        </p:nvSpPr>
        <p:spPr>
          <a:xfrm>
            <a:off x="747465" y="32517459"/>
            <a:ext cx="37394028" cy="40094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20D737F6-E5CB-8F43-987C-CF7A0CF7C1BF}"/>
              </a:ext>
            </a:extLst>
          </p:cNvPr>
          <p:cNvSpPr/>
          <p:nvPr/>
        </p:nvSpPr>
        <p:spPr>
          <a:xfrm>
            <a:off x="25717901" y="26307751"/>
            <a:ext cx="12423592" cy="132556"/>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18B9B5A-F90A-8140-8C3A-BA55E056962F}"/>
              </a:ext>
            </a:extLst>
          </p:cNvPr>
          <p:cNvPicPr>
            <a:picLocks noChangeAspect="1"/>
          </p:cNvPicPr>
          <p:nvPr/>
        </p:nvPicPr>
        <p:blipFill>
          <a:blip r:embed="rId11"/>
          <a:stretch>
            <a:fillRect/>
          </a:stretch>
        </p:blipFill>
        <p:spPr>
          <a:xfrm>
            <a:off x="26572749" y="7187493"/>
            <a:ext cx="10667344" cy="5133953"/>
          </a:xfrm>
          <a:prstGeom prst="rect">
            <a:avLst/>
          </a:prstGeom>
        </p:spPr>
      </p:pic>
    </p:spTree>
    <p:extLst>
      <p:ext uri="{BB962C8B-B14F-4D97-AF65-F5344CB8AC3E}">
        <p14:creationId xmlns:p14="http://schemas.microsoft.com/office/powerpoint/2010/main" val="2874224202"/>
      </p:ext>
    </p:extLst>
  </p:cSld>
  <p:clrMapOvr>
    <a:masterClrMapping/>
  </p:clrMapOvr>
</p:sld>
</file>

<file path=ppt/theme/theme1.xml><?xml version="1.0" encoding="utf-8"?>
<a:theme xmlns:a="http://schemas.openxmlformats.org/drawingml/2006/main" name="Office Them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10670</TotalTime>
  <Words>942</Words>
  <Application>Microsoft Macintosh PowerPoint</Application>
  <PresentationFormat>Custom</PresentationFormat>
  <Paragraphs>69</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Times New Roman</vt:lpstr>
      <vt:lpstr>Wingdings</vt:lpstr>
      <vt:lpstr>Office Theme</vt:lpstr>
      <vt:lpstr>The reversion of information processing between episodic learning and retrieval across the adult lifespan Soroush Mirjalili and Audrey Duarte, PhD  Georgia Institute of Technology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reversion of information processing between episodic learning and retrieval across the adult lifespan</dc:title>
  <dc:creator>Mirjalili, Seyedsoroush</dc:creator>
  <cp:lastModifiedBy>Mirjalili, Seyedsoroush</cp:lastModifiedBy>
  <cp:revision>132</cp:revision>
  <dcterms:created xsi:type="dcterms:W3CDTF">2020-03-04T14:32:35Z</dcterms:created>
  <dcterms:modified xsi:type="dcterms:W3CDTF">2020-04-22T02:24:00Z</dcterms:modified>
</cp:coreProperties>
</file>