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ny Chua" initials="JC" lastIdx="1" clrIdx="0">
    <p:extLst>
      <p:ext uri="{19B8F6BF-5375-455C-9EA6-DF929625EA0E}">
        <p15:presenceInfo xmlns:p15="http://schemas.microsoft.com/office/powerpoint/2012/main" userId="S::CHUA@pda.org::08f57f85-e291-4b0e-b21c-e2fb567a6e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FB55E-B47E-4116-BD0E-37112C18B91D}" v="440" dt="2020-02-14T13:48:31.064"/>
    <p1510:client id="{B56A60BB-ACF2-43A3-9E6B-1D80C03E9CF2}" v="6" dt="2020-02-13T19:31:24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51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7E4A-D942-49F4-9312-AF01725A8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4D528-E8CF-4FA7-B686-601DB3177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EEA9-A774-4BB3-A241-2FB4AB52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E126-435E-4051-8E86-4AC062B2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86857-FF57-47A6-933E-6C4439CE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F2DD-192B-493E-AC6A-F3CAF2CC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30DD3-F59F-4D29-B60A-E3AA75FF4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68AA9-55EC-491D-9E17-68F58F90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9F4B8-DBCD-427F-B983-E53E4D4B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A57DE-6C06-4F64-9DB5-7AD78F91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2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112FF-B52A-4899-B6BF-7FBF7EB82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F5B69-95A2-4590-BFE3-DC982E17C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EC3E-A9F3-44AE-BA4D-6346D33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8C5B-B1B8-4B14-9374-7B4EE32E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2987B-6307-4FA9-A1C3-E67FECE8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7B3E-7ADA-4D19-923F-1FE0BDCC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EA33-E509-429B-A006-B5F2EFA64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122F2-1B29-4827-B02F-29E009FC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A22B-228C-4F69-A7BE-DB32D3736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09030-378F-4E27-9359-30CE4837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257B-DC22-4040-848D-03078A6F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402F6-F4B8-4BAB-A4A4-41EA3116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4F854-16C8-436E-AE1B-F24ED096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CF6E6-AB52-4B5F-BB6D-8EE4DFEE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B748-37D6-4A51-91D1-657EFA62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6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C93D7-60FD-48E6-82D8-6F59200D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C9A8-5CE4-4F3A-A1B8-3B1FA1D6E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FDA9C-AA68-4795-BD9E-D50837696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8F177-6610-4DA6-9806-23FF22A9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9279B-D270-4A48-866C-8A332CFEF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7A473-D4FA-47EF-B041-DAF87CA8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3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A59E-28CE-4112-9439-6FD50301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C3337-6841-474D-ACDD-FDECCDD1D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748AD-6E72-40AC-9858-510177CE1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6E4FD-19C5-4F74-ACA7-7B4C4C336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52FD3-3A94-4341-B32F-134FB35E6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2F6D8F-3E22-4010-B3BC-820E2917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068FA-04CD-43BA-BE91-3B59798B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5F512-BACA-4848-A215-13B55CA2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4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4354-B56A-4FD9-B340-F94E0F499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BC411-A282-4190-807B-3F32A00C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ED7FE-1714-423E-A5D7-AB66C944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F8257-509B-47E0-827D-E5AB0883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8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C2426C-DD62-473E-BE6E-25DFA306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A81FE-58BF-4D67-A06A-38591B60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794B5-4341-4B5E-A2EE-36B63859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0813-EA12-460C-AB2D-D099BDA7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AAB6-0712-4CB2-B17D-DFA5B851D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0172D-5C2E-4A95-A557-5F25901D7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5B311-109E-4E99-AB8A-24681A62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1516A-5D76-4396-AF09-FE98ECC9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43C83-9961-4152-92A7-BAE65A3B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BC7F-A072-43A7-978D-83DCE2FC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E3B31-D613-496F-819B-663BAD0D3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EAF68-B154-45FF-BEC3-731DE1900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D91FA-5420-481C-A76A-E8F9B19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9B7F4-A6F5-4674-8767-A53A7FA0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04F6F-B877-4B4D-8D73-221F61BF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B4BFFB-F474-4645-A4AD-9D162F1D1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57416-FE95-41A2-9A6C-2AF0CDB0F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2B3BE-DAA9-430E-99AE-DE94414F8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16DD-61A3-493C-91DD-FE3660B9FC3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C0E17-3E24-4153-8ECC-7FAB461FC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71968-7037-4E71-9B6A-36E87E7BE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3267-53DE-454C-8871-35F66979B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25A1C3-442B-440D-A98C-5EDA949BE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9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122"/>
            <a:ext cx="12192000" cy="697112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222D7B-36C8-4B4D-BF01-F907BA30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122"/>
            <a:ext cx="10515600" cy="1325563"/>
          </a:xfrm>
          <a:effectLst>
            <a:glow rad="127000">
              <a:schemeClr val="bg1"/>
            </a:glow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Adobe Garamond Pro Bold" panose="02020702060506020403" pitchFamily="18" charset="0"/>
                <a:ea typeface="Adobe Fan Heiti Std B" panose="020B0700000000000000" pitchFamily="34" charset="-128"/>
              </a:rPr>
              <a:t>Now Available!  2020 PDA Bookstore Catalog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ABE9E6-5BCF-4C22-A046-E471B4A2BE39}"/>
              </a:ext>
            </a:extLst>
          </p:cNvPr>
          <p:cNvSpPr/>
          <p:nvPr/>
        </p:nvSpPr>
        <p:spPr>
          <a:xfrm>
            <a:off x="4557724" y="1438685"/>
            <a:ext cx="6770458" cy="4820713"/>
          </a:xfrm>
          <a:prstGeom prst="rect">
            <a:avLst/>
          </a:prstGeom>
          <a:gradFill>
            <a:gsLst>
              <a:gs pos="0">
                <a:srgbClr val="EA6C16">
                  <a:alpha val="48000"/>
                </a:srgbClr>
              </a:gs>
              <a:gs pos="59000">
                <a:schemeClr val="accent2">
                  <a:lumMod val="40000"/>
                  <a:lumOff val="60000"/>
                  <a:alpha val="46000"/>
                </a:schemeClr>
              </a:gs>
              <a:gs pos="74000">
                <a:schemeClr val="accent2">
                  <a:lumMod val="40000"/>
                  <a:lumOff val="60000"/>
                  <a:alpha val="49000"/>
                </a:schemeClr>
              </a:gs>
              <a:gs pos="100000">
                <a:srgbClr val="EA6C16">
                  <a:alpha val="52000"/>
                </a:srgbClr>
              </a:gs>
            </a:gsLst>
            <a:lin ang="5400000" scaled="1"/>
          </a:gradFill>
          <a:ln w="158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77781-D75B-461E-A89F-9DEB79C3DC4A}"/>
              </a:ext>
            </a:extLst>
          </p:cNvPr>
          <p:cNvSpPr/>
          <p:nvPr/>
        </p:nvSpPr>
        <p:spPr>
          <a:xfrm>
            <a:off x="5070065" y="1830238"/>
            <a:ext cx="601585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Explore PDA’s full library of publications, including the technical reports, books and much more!</a:t>
            </a:r>
            <a:b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</a:br>
            <a:endParaRPr lang="en-US" sz="2000" dirty="0">
              <a:solidFill>
                <a:schemeClr val="bg1"/>
              </a:solidFill>
              <a:latin typeface="Roboto Medium" pitchFamily="2" charset="0"/>
              <a:ea typeface="Roboto Medium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For more information on all PDA’s expert bio/pharmaceutical publications and resources </a:t>
            </a:r>
            <a:b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</a:br>
            <a: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for the pharmaceutical manufacturing industry, </a:t>
            </a:r>
            <a:b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</a:br>
            <a:r>
              <a:rPr lang="en-US" sz="20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please visit </a:t>
            </a:r>
            <a:r>
              <a:rPr lang="en-US" sz="2400" u="sng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pda.org/bookstore</a:t>
            </a:r>
            <a:r>
              <a:rPr lang="en-US" sz="240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553BA7-5AFC-4F11-8BC7-20AAB3200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8" y="1534453"/>
            <a:ext cx="3216366" cy="4592970"/>
          </a:xfrm>
          <a:prstGeom prst="rect">
            <a:avLst/>
          </a:prstGeom>
          <a:effectLst>
            <a:outerShdw blurRad="50800" dist="76200" dir="5400000" algn="t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963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Garamond Pro Bold</vt:lpstr>
      <vt:lpstr>Arial</vt:lpstr>
      <vt:lpstr>Calibri</vt:lpstr>
      <vt:lpstr>Calibri Light</vt:lpstr>
      <vt:lpstr>Roboto Medium</vt:lpstr>
      <vt:lpstr>Office Theme</vt:lpstr>
      <vt:lpstr>Now Available!  2020 PDA Bookstore Catalog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Litwin</dc:creator>
  <cp:lastModifiedBy>Janny Chua</cp:lastModifiedBy>
  <cp:revision>4</cp:revision>
  <cp:lastPrinted>2020-02-14T13:52:07Z</cp:lastPrinted>
  <dcterms:created xsi:type="dcterms:W3CDTF">2019-04-02T15:35:11Z</dcterms:created>
  <dcterms:modified xsi:type="dcterms:W3CDTF">2020-05-18T17:57:32Z</dcterms:modified>
</cp:coreProperties>
</file>