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6" r:id="rId5"/>
  </p:sldIdLst>
  <p:sldSz cx="51206400" cy="32918400"/>
  <p:notesSz cx="6858000" cy="9144000"/>
  <p:defaultTextStyle>
    <a:defPPr>
      <a:defRPr lang="en-US"/>
    </a:defPPr>
    <a:lvl1pPr marL="0" algn="l" defTabSz="4806724" rtl="0" eaLnBrk="1" latinLnBrk="0" hangingPunct="1">
      <a:defRPr sz="9400" kern="1200">
        <a:solidFill>
          <a:schemeClr val="tx1"/>
        </a:solidFill>
        <a:latin typeface="+mn-lt"/>
        <a:ea typeface="+mn-ea"/>
        <a:cs typeface="+mn-cs"/>
      </a:defRPr>
    </a:lvl1pPr>
    <a:lvl2pPr marL="2403363" algn="l" defTabSz="4806724" rtl="0" eaLnBrk="1" latinLnBrk="0" hangingPunct="1">
      <a:defRPr sz="9400" kern="1200">
        <a:solidFill>
          <a:schemeClr val="tx1"/>
        </a:solidFill>
        <a:latin typeface="+mn-lt"/>
        <a:ea typeface="+mn-ea"/>
        <a:cs typeface="+mn-cs"/>
      </a:defRPr>
    </a:lvl2pPr>
    <a:lvl3pPr marL="4806724" algn="l" defTabSz="4806724" rtl="0" eaLnBrk="1" latinLnBrk="0" hangingPunct="1">
      <a:defRPr sz="9400" kern="1200">
        <a:solidFill>
          <a:schemeClr val="tx1"/>
        </a:solidFill>
        <a:latin typeface="+mn-lt"/>
        <a:ea typeface="+mn-ea"/>
        <a:cs typeface="+mn-cs"/>
      </a:defRPr>
    </a:lvl3pPr>
    <a:lvl4pPr marL="7210086" algn="l" defTabSz="4806724" rtl="0" eaLnBrk="1" latinLnBrk="0" hangingPunct="1">
      <a:defRPr sz="9400" kern="1200">
        <a:solidFill>
          <a:schemeClr val="tx1"/>
        </a:solidFill>
        <a:latin typeface="+mn-lt"/>
        <a:ea typeface="+mn-ea"/>
        <a:cs typeface="+mn-cs"/>
      </a:defRPr>
    </a:lvl4pPr>
    <a:lvl5pPr marL="9613447" algn="l" defTabSz="4806724" rtl="0" eaLnBrk="1" latinLnBrk="0" hangingPunct="1">
      <a:defRPr sz="9400" kern="1200">
        <a:solidFill>
          <a:schemeClr val="tx1"/>
        </a:solidFill>
        <a:latin typeface="+mn-lt"/>
        <a:ea typeface="+mn-ea"/>
        <a:cs typeface="+mn-cs"/>
      </a:defRPr>
    </a:lvl5pPr>
    <a:lvl6pPr marL="12016810" algn="l" defTabSz="4806724" rtl="0" eaLnBrk="1" latinLnBrk="0" hangingPunct="1">
      <a:defRPr sz="9400" kern="1200">
        <a:solidFill>
          <a:schemeClr val="tx1"/>
        </a:solidFill>
        <a:latin typeface="+mn-lt"/>
        <a:ea typeface="+mn-ea"/>
        <a:cs typeface="+mn-cs"/>
      </a:defRPr>
    </a:lvl6pPr>
    <a:lvl7pPr marL="14420173" algn="l" defTabSz="4806724" rtl="0" eaLnBrk="1" latinLnBrk="0" hangingPunct="1">
      <a:defRPr sz="9400" kern="1200">
        <a:solidFill>
          <a:schemeClr val="tx1"/>
        </a:solidFill>
        <a:latin typeface="+mn-lt"/>
        <a:ea typeface="+mn-ea"/>
        <a:cs typeface="+mn-cs"/>
      </a:defRPr>
    </a:lvl7pPr>
    <a:lvl8pPr marL="16823533" algn="l" defTabSz="4806724" rtl="0" eaLnBrk="1" latinLnBrk="0" hangingPunct="1">
      <a:defRPr sz="9400" kern="1200">
        <a:solidFill>
          <a:schemeClr val="tx1"/>
        </a:solidFill>
        <a:latin typeface="+mn-lt"/>
        <a:ea typeface="+mn-ea"/>
        <a:cs typeface="+mn-cs"/>
      </a:defRPr>
    </a:lvl8pPr>
    <a:lvl9pPr marL="19226896" algn="l" defTabSz="4806724" rtl="0" eaLnBrk="1" latinLnBrk="0" hangingPunct="1">
      <a:defRPr sz="9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128" userDrawn="1">
          <p15:clr>
            <a:srgbClr val="A4A3A4"/>
          </p15:clr>
        </p15:guide>
        <p15:guide id="7" orient="horz" pos="3318">
          <p15:clr>
            <a:srgbClr val="A4A3A4"/>
          </p15:clr>
        </p15:guide>
        <p15:guide id="8" orient="horz" pos="288">
          <p15:clr>
            <a:srgbClr val="A4A3A4"/>
          </p15:clr>
        </p15:guide>
        <p15:guide id="9" orient="horz" pos="20160">
          <p15:clr>
            <a:srgbClr val="A4A3A4"/>
          </p15:clr>
        </p15:guide>
        <p15:guide id="10" pos="678">
          <p15:clr>
            <a:srgbClr val="A4A3A4"/>
          </p15:clr>
        </p15:guide>
        <p15:guide id="11" pos="315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525252"/>
    <a:srgbClr val="565656"/>
    <a:srgbClr val="575757"/>
    <a:srgbClr val="FF3F3F"/>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311" autoAdjust="0"/>
    <p:restoredTop sz="94706" autoAdjust="0"/>
  </p:normalViewPr>
  <p:slideViewPr>
    <p:cSldViewPr snapToGrid="0" snapToObjects="1" showGuides="1">
      <p:cViewPr>
        <p:scale>
          <a:sx n="50" d="100"/>
          <a:sy n="50" d="100"/>
        </p:scale>
        <p:origin x="-3960" y="144"/>
      </p:cViewPr>
      <p:guideLst>
        <p:guide orient="horz" pos="1659"/>
        <p:guide orient="horz" pos="144"/>
        <p:guide orient="horz" pos="10080"/>
        <p:guide orient="horz"/>
        <p:guide pos="363"/>
        <p:guide pos="16128"/>
        <p:guide orient="horz" pos="3318"/>
        <p:guide orient="horz" pos="288"/>
        <p:guide orient="horz" pos="20160"/>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4/30/20</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4806724" rtl="0" eaLnBrk="1" latinLnBrk="0" hangingPunct="1">
      <a:defRPr sz="6300" kern="1200">
        <a:solidFill>
          <a:schemeClr val="tx1"/>
        </a:solidFill>
        <a:latin typeface="+mn-lt"/>
        <a:ea typeface="+mn-ea"/>
        <a:cs typeface="+mn-cs"/>
      </a:defRPr>
    </a:lvl1pPr>
    <a:lvl2pPr marL="2403363" algn="l" defTabSz="4806724" rtl="0" eaLnBrk="1" latinLnBrk="0" hangingPunct="1">
      <a:defRPr sz="6300" kern="1200">
        <a:solidFill>
          <a:schemeClr val="tx1"/>
        </a:solidFill>
        <a:latin typeface="+mn-lt"/>
        <a:ea typeface="+mn-ea"/>
        <a:cs typeface="+mn-cs"/>
      </a:defRPr>
    </a:lvl2pPr>
    <a:lvl3pPr marL="4806724" algn="l" defTabSz="4806724" rtl="0" eaLnBrk="1" latinLnBrk="0" hangingPunct="1">
      <a:defRPr sz="6300" kern="1200">
        <a:solidFill>
          <a:schemeClr val="tx1"/>
        </a:solidFill>
        <a:latin typeface="+mn-lt"/>
        <a:ea typeface="+mn-ea"/>
        <a:cs typeface="+mn-cs"/>
      </a:defRPr>
    </a:lvl3pPr>
    <a:lvl4pPr marL="7210086" algn="l" defTabSz="4806724" rtl="0" eaLnBrk="1" latinLnBrk="0" hangingPunct="1">
      <a:defRPr sz="6300" kern="1200">
        <a:solidFill>
          <a:schemeClr val="tx1"/>
        </a:solidFill>
        <a:latin typeface="+mn-lt"/>
        <a:ea typeface="+mn-ea"/>
        <a:cs typeface="+mn-cs"/>
      </a:defRPr>
    </a:lvl4pPr>
    <a:lvl5pPr marL="9613447" algn="l" defTabSz="4806724" rtl="0" eaLnBrk="1" latinLnBrk="0" hangingPunct="1">
      <a:defRPr sz="6300" kern="1200">
        <a:solidFill>
          <a:schemeClr val="tx1"/>
        </a:solidFill>
        <a:latin typeface="+mn-lt"/>
        <a:ea typeface="+mn-ea"/>
        <a:cs typeface="+mn-cs"/>
      </a:defRPr>
    </a:lvl5pPr>
    <a:lvl6pPr marL="12016810" algn="l" defTabSz="4806724" rtl="0" eaLnBrk="1" latinLnBrk="0" hangingPunct="1">
      <a:defRPr sz="6300" kern="1200">
        <a:solidFill>
          <a:schemeClr val="tx1"/>
        </a:solidFill>
        <a:latin typeface="+mn-lt"/>
        <a:ea typeface="+mn-ea"/>
        <a:cs typeface="+mn-cs"/>
      </a:defRPr>
    </a:lvl6pPr>
    <a:lvl7pPr marL="14420173" algn="l" defTabSz="4806724" rtl="0" eaLnBrk="1" latinLnBrk="0" hangingPunct="1">
      <a:defRPr sz="6300" kern="1200">
        <a:solidFill>
          <a:schemeClr val="tx1"/>
        </a:solidFill>
        <a:latin typeface="+mn-lt"/>
        <a:ea typeface="+mn-ea"/>
        <a:cs typeface="+mn-cs"/>
      </a:defRPr>
    </a:lvl7pPr>
    <a:lvl8pPr marL="16823533" algn="l" defTabSz="4806724" rtl="0" eaLnBrk="1" latinLnBrk="0" hangingPunct="1">
      <a:defRPr sz="6300" kern="1200">
        <a:solidFill>
          <a:schemeClr val="tx1"/>
        </a:solidFill>
        <a:latin typeface="+mn-lt"/>
        <a:ea typeface="+mn-ea"/>
        <a:cs typeface="+mn-cs"/>
      </a:defRPr>
    </a:lvl8pPr>
    <a:lvl9pPr marL="19226896" algn="l" defTabSz="4806724" rtl="0" eaLnBrk="1" latinLnBrk="0" hangingPunct="1">
      <a:defRPr sz="6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85800"/>
            <a:ext cx="5334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3" y="6126323"/>
            <a:ext cx="11732948"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076061" y="5318229"/>
            <a:ext cx="11723688" cy="817789"/>
          </a:xfrm>
          <a:prstGeom prst="rect">
            <a:avLst/>
          </a:prstGeom>
          <a:noFill/>
        </p:spPr>
        <p:txBody>
          <a:bodyPr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76062" y="14557421"/>
            <a:ext cx="11725539"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3518359" y="6126323"/>
            <a:ext cx="11723686"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518358" y="5318229"/>
            <a:ext cx="11723688" cy="817789"/>
          </a:xfrm>
          <a:prstGeom prst="rect">
            <a:avLst/>
          </a:prstGeom>
          <a:noFill/>
        </p:spPr>
        <p:txBody>
          <a:bodyPr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5968062" y="6126323"/>
            <a:ext cx="11723686"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5958800" y="5318229"/>
            <a:ext cx="11734800" cy="817789"/>
          </a:xfrm>
          <a:prstGeom prst="rect">
            <a:avLst/>
          </a:prstGeom>
          <a:noFill/>
        </p:spPr>
        <p:txBody>
          <a:bodyPr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8408503" y="5318229"/>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408503" y="6126323"/>
            <a:ext cx="1172152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408503" y="14617645"/>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8405570" y="15499081"/>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408503" y="26024309"/>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405570" y="26865105"/>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54883" y="15398591"/>
            <a:ext cx="11732948"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6836409" y="2156340"/>
            <a:ext cx="37533582" cy="1196460"/>
          </a:xfrm>
          <a:prstGeom prst="rect">
            <a:avLst/>
          </a:prstGeom>
        </p:spPr>
        <p:txBody>
          <a:bodyPr lIns="175254" tIns="87627" rIns="175254" bIns="87627">
            <a:normAutofit/>
          </a:bodyPr>
          <a:lstStyle>
            <a:lvl1pPr marL="0" indent="0" algn="ctr">
              <a:buFontTx/>
              <a:buNone/>
              <a:defRPr sz="69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authors</a:t>
            </a:r>
          </a:p>
        </p:txBody>
      </p:sp>
      <p:sp>
        <p:nvSpPr>
          <p:cNvPr id="77" name="Text Placeholder 76"/>
          <p:cNvSpPr>
            <a:spLocks noGrp="1"/>
          </p:cNvSpPr>
          <p:nvPr>
            <p:ph type="body" sz="quarter" idx="184" hasCustomPrompt="1"/>
          </p:nvPr>
        </p:nvSpPr>
        <p:spPr>
          <a:xfrm>
            <a:off x="6836409" y="3352799"/>
            <a:ext cx="37533582" cy="1269110"/>
          </a:xfrm>
          <a:prstGeom prst="rect">
            <a:avLst/>
          </a:prstGeom>
        </p:spPr>
        <p:txBody>
          <a:bodyPr lIns="175254" tIns="87627" rIns="175254" bIns="87627">
            <a:normAutofit/>
          </a:bodyPr>
          <a:lstStyle>
            <a:lvl1pPr marL="0" indent="0" algn="ctr">
              <a:buFontTx/>
              <a:buNone/>
              <a:defRPr sz="54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affiliations</a:t>
            </a:r>
          </a:p>
        </p:txBody>
      </p:sp>
      <p:sp>
        <p:nvSpPr>
          <p:cNvPr id="78" name="Text Placeholder 76"/>
          <p:cNvSpPr>
            <a:spLocks noGrp="1"/>
          </p:cNvSpPr>
          <p:nvPr>
            <p:ph type="body" sz="quarter" idx="185" hasCustomPrompt="1"/>
          </p:nvPr>
        </p:nvSpPr>
        <p:spPr>
          <a:xfrm>
            <a:off x="6836409" y="464772"/>
            <a:ext cx="37533582" cy="1668828"/>
          </a:xfrm>
          <a:prstGeom prst="rect">
            <a:avLst/>
          </a:prstGeom>
        </p:spPr>
        <p:txBody>
          <a:bodyPr lIns="175254" tIns="87627" rIns="175254" bIns="87627">
            <a:normAutofit/>
          </a:bodyPr>
          <a:lstStyle>
            <a:lvl1pPr marL="0" indent="0" algn="ctr">
              <a:buFontTx/>
              <a:buNone/>
              <a:defRPr sz="9200" b="1">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1" y="23044150"/>
            <a:ext cx="30723840" cy="2717800"/>
          </a:xfrm>
        </p:spPr>
        <p:txBody>
          <a:bodyPr anchor="b"/>
          <a:lstStyle>
            <a:lvl1pPr algn="l">
              <a:defRPr sz="3800" b="1"/>
            </a:lvl1pPr>
          </a:lstStyle>
          <a:p>
            <a:r>
              <a:rPr lang="en-US"/>
              <a:t>Click to edit Master title style</a:t>
            </a:r>
          </a:p>
        </p:txBody>
      </p:sp>
      <p:sp>
        <p:nvSpPr>
          <p:cNvPr id="3" name="Picture Placeholder 2"/>
          <p:cNvSpPr>
            <a:spLocks noGrp="1"/>
          </p:cNvSpPr>
          <p:nvPr>
            <p:ph type="pic" idx="1"/>
          </p:nvPr>
        </p:nvSpPr>
        <p:spPr>
          <a:xfrm>
            <a:off x="10036811" y="2940050"/>
            <a:ext cx="30723840" cy="19751676"/>
          </a:xfrm>
        </p:spPr>
        <p:txBody>
          <a:bodyPr/>
          <a:lstStyle>
            <a:lvl1pPr marL="0" indent="0">
              <a:buNone/>
              <a:defRPr sz="6100"/>
            </a:lvl1pPr>
            <a:lvl2pPr marL="876270" indent="0">
              <a:buNone/>
              <a:defRPr sz="5400"/>
            </a:lvl2pPr>
            <a:lvl3pPr marL="1752539" indent="0">
              <a:buNone/>
              <a:defRPr sz="4600"/>
            </a:lvl3pPr>
            <a:lvl4pPr marL="2628809" indent="0">
              <a:buNone/>
              <a:defRPr sz="3800"/>
            </a:lvl4pPr>
            <a:lvl5pPr marL="3505078" indent="0">
              <a:buNone/>
              <a:defRPr sz="3800"/>
            </a:lvl5pPr>
            <a:lvl6pPr marL="4381348" indent="0">
              <a:buNone/>
              <a:defRPr sz="3800"/>
            </a:lvl6pPr>
            <a:lvl7pPr marL="5257617" indent="0">
              <a:buNone/>
              <a:defRPr sz="3800"/>
            </a:lvl7pPr>
            <a:lvl8pPr marL="6133887" indent="0">
              <a:buNone/>
              <a:defRPr sz="3800"/>
            </a:lvl8pPr>
            <a:lvl9pPr marL="7010156" indent="0">
              <a:buNone/>
              <a:defRPr sz="3800"/>
            </a:lvl9pPr>
          </a:lstStyle>
          <a:p>
            <a:endParaRPr lang="en-US"/>
          </a:p>
        </p:txBody>
      </p:sp>
      <p:sp>
        <p:nvSpPr>
          <p:cNvPr id="4" name="Text Placeholder 3"/>
          <p:cNvSpPr>
            <a:spLocks noGrp="1"/>
          </p:cNvSpPr>
          <p:nvPr>
            <p:ph type="body" sz="half" idx="2"/>
          </p:nvPr>
        </p:nvSpPr>
        <p:spPr>
          <a:xfrm>
            <a:off x="10036811" y="25761950"/>
            <a:ext cx="30723840" cy="3863976"/>
          </a:xfrm>
        </p:spPr>
        <p:txBody>
          <a:bodyPr/>
          <a:lstStyle>
            <a:lvl1pPr marL="0" indent="0">
              <a:buNone/>
              <a:defRPr sz="2700"/>
            </a:lvl1pPr>
            <a:lvl2pPr marL="876270" indent="0">
              <a:buNone/>
              <a:defRPr sz="2300"/>
            </a:lvl2pPr>
            <a:lvl3pPr marL="1752539" indent="0">
              <a:buNone/>
              <a:defRPr sz="1900"/>
            </a:lvl3pPr>
            <a:lvl4pPr marL="2628809" indent="0">
              <a:buNone/>
              <a:defRPr sz="1700"/>
            </a:lvl4pPr>
            <a:lvl5pPr marL="3505078" indent="0">
              <a:buNone/>
              <a:defRPr sz="1700"/>
            </a:lvl5pPr>
            <a:lvl6pPr marL="4381348" indent="0">
              <a:buNone/>
              <a:defRPr sz="1700"/>
            </a:lvl6pPr>
            <a:lvl7pPr marL="5257617" indent="0">
              <a:buNone/>
              <a:defRPr sz="1700"/>
            </a:lvl7pPr>
            <a:lvl8pPr marL="6133887" indent="0">
              <a:buNone/>
              <a:defRPr sz="1700"/>
            </a:lvl8pPr>
            <a:lvl9pPr marL="7010156" indent="0">
              <a:buNone/>
              <a:defRPr sz="1700"/>
            </a:lvl9pPr>
          </a:lstStyle>
          <a:p>
            <a:pPr lvl="0"/>
            <a:r>
              <a:rPr lang="en-US"/>
              <a:t>Click to edit Master text styles</a:t>
            </a:r>
          </a:p>
        </p:txBody>
      </p:sp>
      <p:sp>
        <p:nvSpPr>
          <p:cNvPr id="5" name="Date Placeholder 4"/>
          <p:cNvSpPr>
            <a:spLocks noGrp="1"/>
          </p:cNvSpPr>
          <p:nvPr>
            <p:ph type="dt" sz="half" idx="10"/>
          </p:nvPr>
        </p:nvSpPr>
        <p:spPr/>
        <p:txBody>
          <a:bodyPr/>
          <a:lstStyle/>
          <a:p>
            <a:fld id="{817A646A-58CC-444E-B3FC-F5194E74B5EF}"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144721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7A646A-58CC-444E-B3FC-F5194E74B5EF}"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42551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7626"/>
            <a:ext cx="11521440" cy="280892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317626"/>
            <a:ext cx="34279840" cy="280892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7A646A-58CC-444E-B3FC-F5194E74B5EF}"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85507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0842" y="6126323"/>
            <a:ext cx="11732948"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1065474" y="5285527"/>
            <a:ext cx="11723688" cy="817789"/>
          </a:xfrm>
          <a:prstGeom prst="rect">
            <a:avLst/>
          </a:prstGeom>
          <a:noFill/>
        </p:spPr>
        <p:txBody>
          <a:bodyPr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1059916" y="15081629"/>
            <a:ext cx="11734800"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1064548" y="14232301"/>
            <a:ext cx="11725539"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518357" y="6159025"/>
            <a:ext cx="24173389"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3518358" y="5285527"/>
            <a:ext cx="2417339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3518358" y="21975969"/>
            <a:ext cx="24173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3518358" y="21094533"/>
            <a:ext cx="2417339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8454421" y="5285527"/>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8454421" y="6166963"/>
            <a:ext cx="1172152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8454421" y="14292525"/>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8451488" y="15173961"/>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8454421" y="25699189"/>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8451488" y="26580625"/>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6836409" y="2156340"/>
            <a:ext cx="37533582" cy="1196460"/>
          </a:xfrm>
          <a:prstGeom prst="rect">
            <a:avLst/>
          </a:prstGeom>
        </p:spPr>
        <p:txBody>
          <a:bodyPr lIns="175254" tIns="87627" rIns="175254" bIns="87627">
            <a:normAutofit/>
          </a:bodyPr>
          <a:lstStyle>
            <a:lvl1pPr marL="0" indent="0" algn="ctr">
              <a:buFontTx/>
              <a:buNone/>
              <a:defRPr sz="69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authors</a:t>
            </a:r>
          </a:p>
        </p:txBody>
      </p:sp>
      <p:sp>
        <p:nvSpPr>
          <p:cNvPr id="84" name="Text Placeholder 76"/>
          <p:cNvSpPr>
            <a:spLocks noGrp="1"/>
          </p:cNvSpPr>
          <p:nvPr>
            <p:ph type="body" sz="quarter" idx="184" hasCustomPrompt="1"/>
          </p:nvPr>
        </p:nvSpPr>
        <p:spPr>
          <a:xfrm>
            <a:off x="6836409" y="3352799"/>
            <a:ext cx="37533582" cy="1269110"/>
          </a:xfrm>
          <a:prstGeom prst="rect">
            <a:avLst/>
          </a:prstGeom>
        </p:spPr>
        <p:txBody>
          <a:bodyPr lIns="175254" tIns="87627" rIns="175254" bIns="87627">
            <a:normAutofit/>
          </a:bodyPr>
          <a:lstStyle>
            <a:lvl1pPr marL="0" indent="0" algn="ctr">
              <a:buFontTx/>
              <a:buNone/>
              <a:defRPr sz="54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affiliations</a:t>
            </a:r>
          </a:p>
        </p:txBody>
      </p:sp>
      <p:sp>
        <p:nvSpPr>
          <p:cNvPr id="85" name="Text Placeholder 76"/>
          <p:cNvSpPr>
            <a:spLocks noGrp="1"/>
          </p:cNvSpPr>
          <p:nvPr>
            <p:ph type="body" sz="quarter" idx="185" hasCustomPrompt="1"/>
          </p:nvPr>
        </p:nvSpPr>
        <p:spPr>
          <a:xfrm>
            <a:off x="6836409" y="464772"/>
            <a:ext cx="37533582" cy="1668828"/>
          </a:xfrm>
          <a:prstGeom prst="rect">
            <a:avLst/>
          </a:prstGeom>
        </p:spPr>
        <p:txBody>
          <a:bodyPr lIns="175254" tIns="87627" rIns="175254" bIns="87627">
            <a:normAutofit/>
          </a:bodyPr>
          <a:lstStyle>
            <a:lvl1pPr marL="0" indent="0" algn="ctr">
              <a:buFontTx/>
              <a:buNone/>
              <a:defRPr sz="9200" b="1">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title</a:t>
            </a:r>
          </a:p>
        </p:txBody>
      </p:sp>
    </p:spTree>
    <p:extLst>
      <p:ext uri="{BB962C8B-B14F-4D97-AF65-F5344CB8AC3E}">
        <p14:creationId xmlns:p14="http://schemas.microsoft.com/office/powerpoint/2010/main" val="239616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3" y="6126323"/>
            <a:ext cx="15856490"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076061" y="5285527"/>
            <a:ext cx="15835314"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1076061" y="18071449"/>
            <a:ext cx="1585834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1099093" y="17262761"/>
            <a:ext cx="15835312"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7679989" y="21466693"/>
            <a:ext cx="15833457"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7679989" y="20593195"/>
            <a:ext cx="15833457"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7689251" y="6174901"/>
            <a:ext cx="15833457"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679988" y="5285527"/>
            <a:ext cx="158427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4295029" y="5285527"/>
            <a:ext cx="15838700"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4295029" y="6126323"/>
            <a:ext cx="15838700"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4295029" y="17230653"/>
            <a:ext cx="15838700"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4289159" y="18112089"/>
            <a:ext cx="1584457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4295029" y="25699189"/>
            <a:ext cx="15838700"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4295030" y="26580625"/>
            <a:ext cx="1584457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6836409" y="2156340"/>
            <a:ext cx="37533582" cy="1196460"/>
          </a:xfrm>
          <a:prstGeom prst="rect">
            <a:avLst/>
          </a:prstGeom>
        </p:spPr>
        <p:txBody>
          <a:bodyPr lIns="175254" tIns="87627" rIns="175254" bIns="87627">
            <a:normAutofit/>
          </a:bodyPr>
          <a:lstStyle>
            <a:lvl1pPr marL="0" indent="0" algn="ctr">
              <a:buFontTx/>
              <a:buNone/>
              <a:defRPr sz="69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authors</a:t>
            </a:r>
          </a:p>
        </p:txBody>
      </p:sp>
      <p:sp>
        <p:nvSpPr>
          <p:cNvPr id="75" name="Text Placeholder 76"/>
          <p:cNvSpPr>
            <a:spLocks noGrp="1"/>
          </p:cNvSpPr>
          <p:nvPr>
            <p:ph type="body" sz="quarter" idx="184" hasCustomPrompt="1"/>
          </p:nvPr>
        </p:nvSpPr>
        <p:spPr>
          <a:xfrm>
            <a:off x="6836409" y="3352799"/>
            <a:ext cx="37533582" cy="1269110"/>
          </a:xfrm>
          <a:prstGeom prst="rect">
            <a:avLst/>
          </a:prstGeom>
        </p:spPr>
        <p:txBody>
          <a:bodyPr lIns="175254" tIns="87627" rIns="175254" bIns="87627">
            <a:normAutofit/>
          </a:bodyPr>
          <a:lstStyle>
            <a:lvl1pPr marL="0" indent="0" algn="ctr">
              <a:buFontTx/>
              <a:buNone/>
              <a:defRPr sz="54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affiliations</a:t>
            </a:r>
          </a:p>
        </p:txBody>
      </p:sp>
      <p:sp>
        <p:nvSpPr>
          <p:cNvPr id="77" name="Text Placeholder 76"/>
          <p:cNvSpPr>
            <a:spLocks noGrp="1"/>
          </p:cNvSpPr>
          <p:nvPr>
            <p:ph type="body" sz="quarter" idx="185" hasCustomPrompt="1"/>
          </p:nvPr>
        </p:nvSpPr>
        <p:spPr>
          <a:xfrm>
            <a:off x="6836409" y="464772"/>
            <a:ext cx="37533582" cy="1668828"/>
          </a:xfrm>
          <a:prstGeom prst="rect">
            <a:avLst/>
          </a:prstGeom>
        </p:spPr>
        <p:txBody>
          <a:bodyPr lIns="175254" tIns="87627" rIns="175254" bIns="87627">
            <a:normAutofit/>
          </a:bodyPr>
          <a:lstStyle>
            <a:lvl1pPr marL="0" indent="0" algn="ctr">
              <a:buFontTx/>
              <a:buNone/>
              <a:defRPr sz="9200" b="1">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0842" y="6126323"/>
            <a:ext cx="11732948"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1065474" y="5285527"/>
            <a:ext cx="11723688" cy="817789"/>
          </a:xfrm>
          <a:prstGeom prst="rect">
            <a:avLst/>
          </a:prstGeom>
          <a:noFill/>
        </p:spPr>
        <p:txBody>
          <a:bodyPr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1059916" y="15081629"/>
            <a:ext cx="11734800"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1064548" y="14232301"/>
            <a:ext cx="11725539"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518357" y="6159025"/>
            <a:ext cx="24173389"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3518358" y="5285527"/>
            <a:ext cx="2417339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3518358" y="21975969"/>
            <a:ext cx="24173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3518358" y="21094533"/>
            <a:ext cx="2417339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8454421" y="5285527"/>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8454421" y="6166963"/>
            <a:ext cx="1172152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8454421" y="14292525"/>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8451488" y="15173961"/>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8454421" y="25699189"/>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8451488" y="26580625"/>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6836409" y="2156340"/>
            <a:ext cx="37533582" cy="1196460"/>
          </a:xfrm>
          <a:prstGeom prst="rect">
            <a:avLst/>
          </a:prstGeom>
        </p:spPr>
        <p:txBody>
          <a:bodyPr lIns="175254" tIns="87627" rIns="175254" bIns="87627">
            <a:normAutofit/>
          </a:bodyPr>
          <a:lstStyle>
            <a:lvl1pPr marL="0" indent="0" algn="ctr">
              <a:buFontTx/>
              <a:buNone/>
              <a:defRPr sz="69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authors</a:t>
            </a:r>
          </a:p>
        </p:txBody>
      </p:sp>
      <p:sp>
        <p:nvSpPr>
          <p:cNvPr id="84" name="Text Placeholder 76"/>
          <p:cNvSpPr>
            <a:spLocks noGrp="1"/>
          </p:cNvSpPr>
          <p:nvPr>
            <p:ph type="body" sz="quarter" idx="184" hasCustomPrompt="1"/>
          </p:nvPr>
        </p:nvSpPr>
        <p:spPr>
          <a:xfrm>
            <a:off x="6836409" y="3352799"/>
            <a:ext cx="37533582" cy="1269110"/>
          </a:xfrm>
          <a:prstGeom prst="rect">
            <a:avLst/>
          </a:prstGeom>
        </p:spPr>
        <p:txBody>
          <a:bodyPr lIns="175254" tIns="87627" rIns="175254" bIns="87627">
            <a:normAutofit/>
          </a:bodyPr>
          <a:lstStyle>
            <a:lvl1pPr marL="0" indent="0" algn="ctr">
              <a:buFontTx/>
              <a:buNone/>
              <a:defRPr sz="54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affiliations</a:t>
            </a:r>
          </a:p>
        </p:txBody>
      </p:sp>
      <p:sp>
        <p:nvSpPr>
          <p:cNvPr id="85" name="Text Placeholder 76"/>
          <p:cNvSpPr>
            <a:spLocks noGrp="1"/>
          </p:cNvSpPr>
          <p:nvPr>
            <p:ph type="body" sz="quarter" idx="185" hasCustomPrompt="1"/>
          </p:nvPr>
        </p:nvSpPr>
        <p:spPr>
          <a:xfrm>
            <a:off x="6836409" y="464772"/>
            <a:ext cx="37533582" cy="1668828"/>
          </a:xfrm>
          <a:prstGeom prst="rect">
            <a:avLst/>
          </a:prstGeom>
        </p:spPr>
        <p:txBody>
          <a:bodyPr lIns="175254" tIns="87627" rIns="175254" bIns="87627">
            <a:normAutofit/>
          </a:bodyPr>
          <a:lstStyle>
            <a:lvl1pPr marL="0" indent="0" algn="ctr">
              <a:buFontTx/>
              <a:buNone/>
              <a:defRPr sz="9200" b="1">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title</a:t>
            </a:r>
          </a:p>
        </p:txBody>
      </p:sp>
    </p:spTree>
    <p:extLst>
      <p:ext uri="{BB962C8B-B14F-4D97-AF65-F5344CB8AC3E}">
        <p14:creationId xmlns:p14="http://schemas.microsoft.com/office/powerpoint/2010/main" val="105460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0842" y="6126323"/>
            <a:ext cx="11732948"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1065474" y="5285527"/>
            <a:ext cx="11723688" cy="817789"/>
          </a:xfrm>
          <a:prstGeom prst="rect">
            <a:avLst/>
          </a:prstGeom>
          <a:noFill/>
        </p:spPr>
        <p:txBody>
          <a:bodyPr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1059916" y="15081629"/>
            <a:ext cx="11734800"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1064548" y="14232301"/>
            <a:ext cx="11725539"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518357" y="6159025"/>
            <a:ext cx="24173389"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3518358" y="5285527"/>
            <a:ext cx="2417339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3518358" y="21975969"/>
            <a:ext cx="24173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3518358" y="21094533"/>
            <a:ext cx="2417339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8454421" y="5285527"/>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8454421" y="6166963"/>
            <a:ext cx="1172152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8454421" y="14292525"/>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8451488" y="15173961"/>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8454421" y="25699189"/>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8451488" y="26580625"/>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6836409" y="2156340"/>
            <a:ext cx="37533582" cy="1196460"/>
          </a:xfrm>
          <a:prstGeom prst="rect">
            <a:avLst/>
          </a:prstGeom>
        </p:spPr>
        <p:txBody>
          <a:bodyPr lIns="175254" tIns="87627" rIns="175254" bIns="87627">
            <a:normAutofit/>
          </a:bodyPr>
          <a:lstStyle>
            <a:lvl1pPr marL="0" indent="0" algn="ctr">
              <a:buFontTx/>
              <a:buNone/>
              <a:defRPr sz="69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authors</a:t>
            </a:r>
          </a:p>
        </p:txBody>
      </p:sp>
      <p:sp>
        <p:nvSpPr>
          <p:cNvPr id="84" name="Text Placeholder 76"/>
          <p:cNvSpPr>
            <a:spLocks noGrp="1"/>
          </p:cNvSpPr>
          <p:nvPr>
            <p:ph type="body" sz="quarter" idx="184" hasCustomPrompt="1"/>
          </p:nvPr>
        </p:nvSpPr>
        <p:spPr>
          <a:xfrm>
            <a:off x="6836409" y="3352799"/>
            <a:ext cx="37533582" cy="1269110"/>
          </a:xfrm>
          <a:prstGeom prst="rect">
            <a:avLst/>
          </a:prstGeom>
        </p:spPr>
        <p:txBody>
          <a:bodyPr lIns="175254" tIns="87627" rIns="175254" bIns="87627">
            <a:normAutofit/>
          </a:bodyPr>
          <a:lstStyle>
            <a:lvl1pPr marL="0" indent="0" algn="ctr">
              <a:buFontTx/>
              <a:buNone/>
              <a:defRPr sz="54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affiliations</a:t>
            </a:r>
          </a:p>
        </p:txBody>
      </p:sp>
      <p:sp>
        <p:nvSpPr>
          <p:cNvPr id="85" name="Text Placeholder 76"/>
          <p:cNvSpPr>
            <a:spLocks noGrp="1"/>
          </p:cNvSpPr>
          <p:nvPr>
            <p:ph type="body" sz="quarter" idx="185" hasCustomPrompt="1"/>
          </p:nvPr>
        </p:nvSpPr>
        <p:spPr>
          <a:xfrm>
            <a:off x="6836409" y="464772"/>
            <a:ext cx="37533582" cy="1668828"/>
          </a:xfrm>
          <a:prstGeom prst="rect">
            <a:avLst/>
          </a:prstGeom>
        </p:spPr>
        <p:txBody>
          <a:bodyPr lIns="175254" tIns="87627" rIns="175254" bIns="87627">
            <a:normAutofit/>
          </a:bodyPr>
          <a:lstStyle>
            <a:lvl1pPr marL="0" indent="0" algn="ctr">
              <a:buFontTx/>
              <a:buNone/>
              <a:defRPr sz="9200" b="1">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0842" y="6126323"/>
            <a:ext cx="11732948"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1065474" y="5285527"/>
            <a:ext cx="11723688" cy="817789"/>
          </a:xfrm>
          <a:prstGeom prst="rect">
            <a:avLst/>
          </a:prstGeom>
          <a:noFill/>
        </p:spPr>
        <p:txBody>
          <a:bodyPr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1059916" y="15081629"/>
            <a:ext cx="11734800"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1064548" y="14232301"/>
            <a:ext cx="11725539"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518357" y="6159025"/>
            <a:ext cx="24173389"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3518358" y="5285527"/>
            <a:ext cx="2417339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3518358" y="21975969"/>
            <a:ext cx="24173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3518358" y="21094533"/>
            <a:ext cx="2417339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8454421" y="5285527"/>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8454421" y="6166963"/>
            <a:ext cx="1172152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8454421" y="14292525"/>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8451488" y="15173961"/>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8454421" y="25699189"/>
            <a:ext cx="11721521" cy="817789"/>
          </a:xfrm>
          <a:prstGeom prst="rect">
            <a:avLst/>
          </a:prstGeom>
          <a:noFill/>
        </p:spPr>
        <p:txBody>
          <a:bodyPr wrap="square" lIns="100140" tIns="100140" rIns="100140" bIns="100140" anchor="ctr" anchorCtr="0">
            <a:spAutoFit/>
          </a:bodyPr>
          <a:lstStyle>
            <a:lvl1pPr marL="0" indent="0" algn="ctr">
              <a:buNone/>
              <a:defRPr sz="4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8451488" y="26580625"/>
            <a:ext cx="11727391" cy="921088"/>
          </a:xfrm>
          <a:prstGeom prst="rect">
            <a:avLst/>
          </a:prstGeom>
        </p:spPr>
        <p:txBody>
          <a:bodyPr wrap="square" lIns="250350" tIns="250350" rIns="250350" bIns="250350">
            <a:spAutoFit/>
          </a:bodyPr>
          <a:lstStyle>
            <a:lvl1pPr marL="0" indent="0">
              <a:buNone/>
              <a:defRPr sz="2700">
                <a:solidFill>
                  <a:schemeClr val="accent5">
                    <a:lumMod val="50000"/>
                  </a:schemeClr>
                </a:solidFill>
                <a:latin typeface="Times New Roman" panose="02020603050405020304" pitchFamily="18" charset="0"/>
                <a:cs typeface="Times New Roman" panose="02020603050405020304" pitchFamily="18" charset="0"/>
              </a:defRPr>
            </a:lvl1pPr>
            <a:lvl2pPr marL="1627276" indent="-625875">
              <a:defRPr sz="2700">
                <a:latin typeface="Trebuchet MS" pitchFamily="34" charset="0"/>
              </a:defRPr>
            </a:lvl2pPr>
            <a:lvl3pPr marL="2253151" indent="-625875">
              <a:defRPr sz="2700">
                <a:latin typeface="Trebuchet MS" pitchFamily="34" charset="0"/>
              </a:defRPr>
            </a:lvl3pPr>
            <a:lvl4pPr marL="2941615" indent="-688464">
              <a:defRPr sz="2700">
                <a:latin typeface="Trebuchet MS" pitchFamily="34" charset="0"/>
              </a:defRPr>
            </a:lvl4pPr>
            <a:lvl5pPr marL="3442315" indent="-500700">
              <a:defRPr sz="27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6836409" y="2156340"/>
            <a:ext cx="37533582" cy="1196460"/>
          </a:xfrm>
          <a:prstGeom prst="rect">
            <a:avLst/>
          </a:prstGeom>
        </p:spPr>
        <p:txBody>
          <a:bodyPr lIns="175254" tIns="87627" rIns="175254" bIns="87627">
            <a:normAutofit/>
          </a:bodyPr>
          <a:lstStyle>
            <a:lvl1pPr marL="0" indent="0" algn="ctr">
              <a:buFontTx/>
              <a:buNone/>
              <a:defRPr sz="69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authors</a:t>
            </a:r>
          </a:p>
        </p:txBody>
      </p:sp>
      <p:sp>
        <p:nvSpPr>
          <p:cNvPr id="84" name="Text Placeholder 76"/>
          <p:cNvSpPr>
            <a:spLocks noGrp="1"/>
          </p:cNvSpPr>
          <p:nvPr>
            <p:ph type="body" sz="quarter" idx="184" hasCustomPrompt="1"/>
          </p:nvPr>
        </p:nvSpPr>
        <p:spPr>
          <a:xfrm>
            <a:off x="6836409" y="3352799"/>
            <a:ext cx="37533582" cy="1269110"/>
          </a:xfrm>
          <a:prstGeom prst="rect">
            <a:avLst/>
          </a:prstGeom>
        </p:spPr>
        <p:txBody>
          <a:bodyPr lIns="175254" tIns="87627" rIns="175254" bIns="87627">
            <a:normAutofit/>
          </a:bodyPr>
          <a:lstStyle>
            <a:lvl1pPr marL="0" indent="0" algn="ctr">
              <a:buFontTx/>
              <a:buNone/>
              <a:defRPr sz="5400">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affiliations</a:t>
            </a:r>
          </a:p>
        </p:txBody>
      </p:sp>
      <p:sp>
        <p:nvSpPr>
          <p:cNvPr id="85" name="Text Placeholder 76"/>
          <p:cNvSpPr>
            <a:spLocks noGrp="1"/>
          </p:cNvSpPr>
          <p:nvPr>
            <p:ph type="body" sz="quarter" idx="185" hasCustomPrompt="1"/>
          </p:nvPr>
        </p:nvSpPr>
        <p:spPr>
          <a:xfrm>
            <a:off x="6836409" y="464772"/>
            <a:ext cx="37533582" cy="1668828"/>
          </a:xfrm>
          <a:prstGeom prst="rect">
            <a:avLst/>
          </a:prstGeom>
        </p:spPr>
        <p:txBody>
          <a:bodyPr lIns="175254" tIns="87627" rIns="175254" bIns="87627">
            <a:normAutofit/>
          </a:bodyPr>
          <a:lstStyle>
            <a:lvl1pPr marL="0" indent="0" algn="ctr">
              <a:buFontTx/>
              <a:buNone/>
              <a:defRPr sz="9200" b="1">
                <a:solidFill>
                  <a:schemeClr val="bg1"/>
                </a:solidFill>
              </a:defRPr>
            </a:lvl1pPr>
            <a:lvl2pPr>
              <a:buFontTx/>
              <a:buNone/>
              <a:defRPr sz="13800"/>
            </a:lvl2pPr>
            <a:lvl3pPr>
              <a:buFontTx/>
              <a:buNone/>
              <a:defRPr sz="13800"/>
            </a:lvl3pPr>
            <a:lvl4pPr>
              <a:buFontTx/>
              <a:buNone/>
              <a:defRPr sz="13800"/>
            </a:lvl4pPr>
            <a:lvl5pPr>
              <a:buFontTx/>
              <a:buNone/>
              <a:defRPr sz="13800"/>
            </a:lvl5pPr>
          </a:lstStyle>
          <a:p>
            <a:pPr lvl="0"/>
            <a:r>
              <a:rPr lang="en-US" dirty="0"/>
              <a:t>Click here to add title</a:t>
            </a:r>
          </a:p>
        </p:txBody>
      </p:sp>
    </p:spTree>
    <p:extLst>
      <p:ext uri="{BB962C8B-B14F-4D97-AF65-F5344CB8AC3E}">
        <p14:creationId xmlns:p14="http://schemas.microsoft.com/office/powerpoint/2010/main" val="278143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677"/>
            <a:ext cx="43525440" cy="7054850"/>
          </a:xfrm>
        </p:spPr>
        <p:txBody>
          <a:bodyPr/>
          <a:lstStyle/>
          <a:p>
            <a:r>
              <a:rPr lang="en-US"/>
              <a:t>Click to edit Master title style</a:t>
            </a:r>
          </a:p>
        </p:txBody>
      </p:sp>
      <p:sp>
        <p:nvSpPr>
          <p:cNvPr id="3" name="Subtitle 2"/>
          <p:cNvSpPr>
            <a:spLocks noGrp="1"/>
          </p:cNvSpPr>
          <p:nvPr>
            <p:ph type="subTitle" idx="1"/>
          </p:nvPr>
        </p:nvSpPr>
        <p:spPr>
          <a:xfrm>
            <a:off x="7680960" y="18653127"/>
            <a:ext cx="35844480" cy="8413750"/>
          </a:xfrm>
        </p:spPr>
        <p:txBody>
          <a:bodyPr/>
          <a:lstStyle>
            <a:lvl1pPr marL="0" indent="0" algn="ctr">
              <a:buNone/>
              <a:defRPr>
                <a:solidFill>
                  <a:schemeClr val="tx1">
                    <a:tint val="75000"/>
                  </a:schemeClr>
                </a:solidFill>
              </a:defRPr>
            </a:lvl1pPr>
            <a:lvl2pPr marL="876270" indent="0" algn="ctr">
              <a:buNone/>
              <a:defRPr>
                <a:solidFill>
                  <a:schemeClr val="tx1">
                    <a:tint val="75000"/>
                  </a:schemeClr>
                </a:solidFill>
              </a:defRPr>
            </a:lvl2pPr>
            <a:lvl3pPr marL="1752539" indent="0" algn="ctr">
              <a:buNone/>
              <a:defRPr>
                <a:solidFill>
                  <a:schemeClr val="tx1">
                    <a:tint val="75000"/>
                  </a:schemeClr>
                </a:solidFill>
              </a:defRPr>
            </a:lvl3pPr>
            <a:lvl4pPr marL="2628809" indent="0" algn="ctr">
              <a:buNone/>
              <a:defRPr>
                <a:solidFill>
                  <a:schemeClr val="tx1">
                    <a:tint val="75000"/>
                  </a:schemeClr>
                </a:solidFill>
              </a:defRPr>
            </a:lvl4pPr>
            <a:lvl5pPr marL="3505078" indent="0" algn="ctr">
              <a:buNone/>
              <a:defRPr>
                <a:solidFill>
                  <a:schemeClr val="tx1">
                    <a:tint val="75000"/>
                  </a:schemeClr>
                </a:solidFill>
              </a:defRPr>
            </a:lvl5pPr>
            <a:lvl6pPr marL="4381348" indent="0" algn="ctr">
              <a:buNone/>
              <a:defRPr>
                <a:solidFill>
                  <a:schemeClr val="tx1">
                    <a:tint val="75000"/>
                  </a:schemeClr>
                </a:solidFill>
              </a:defRPr>
            </a:lvl6pPr>
            <a:lvl7pPr marL="5257617" indent="0" algn="ctr">
              <a:buNone/>
              <a:defRPr>
                <a:solidFill>
                  <a:schemeClr val="tx1">
                    <a:tint val="75000"/>
                  </a:schemeClr>
                </a:solidFill>
              </a:defRPr>
            </a:lvl7pPr>
            <a:lvl8pPr marL="6133887" indent="0" algn="ctr">
              <a:buNone/>
              <a:defRPr>
                <a:solidFill>
                  <a:schemeClr val="tx1">
                    <a:tint val="75000"/>
                  </a:schemeClr>
                </a:solidFill>
              </a:defRPr>
            </a:lvl8pPr>
            <a:lvl9pPr marL="70101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7A646A-58CC-444E-B3FC-F5194E74B5EF}"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68631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7A646A-58CC-444E-B3FC-F5194E74B5EF}"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272112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151850"/>
            <a:ext cx="43525440" cy="6540500"/>
          </a:xfrm>
        </p:spPr>
        <p:txBody>
          <a:bodyPr anchor="t"/>
          <a:lstStyle>
            <a:lvl1pPr algn="l">
              <a:defRPr sz="7700" b="1" cap="all"/>
            </a:lvl1pPr>
          </a:lstStyle>
          <a:p>
            <a:r>
              <a:rPr lang="en-US"/>
              <a:t>Click to edit Master title style</a:t>
            </a:r>
          </a:p>
        </p:txBody>
      </p:sp>
      <p:sp>
        <p:nvSpPr>
          <p:cNvPr id="3" name="Text Placeholder 2"/>
          <p:cNvSpPr>
            <a:spLocks noGrp="1"/>
          </p:cNvSpPr>
          <p:nvPr>
            <p:ph type="body" idx="1"/>
          </p:nvPr>
        </p:nvSpPr>
        <p:spPr>
          <a:xfrm>
            <a:off x="4044951" y="13950950"/>
            <a:ext cx="43525440" cy="7200900"/>
          </a:xfrm>
        </p:spPr>
        <p:txBody>
          <a:bodyPr anchor="b"/>
          <a:lstStyle>
            <a:lvl1pPr marL="0" indent="0">
              <a:buNone/>
              <a:defRPr sz="3800">
                <a:solidFill>
                  <a:schemeClr val="tx1">
                    <a:tint val="75000"/>
                  </a:schemeClr>
                </a:solidFill>
              </a:defRPr>
            </a:lvl1pPr>
            <a:lvl2pPr marL="876270" indent="0">
              <a:buNone/>
              <a:defRPr sz="3400">
                <a:solidFill>
                  <a:schemeClr val="tx1">
                    <a:tint val="75000"/>
                  </a:schemeClr>
                </a:solidFill>
              </a:defRPr>
            </a:lvl2pPr>
            <a:lvl3pPr marL="1752539" indent="0">
              <a:buNone/>
              <a:defRPr sz="3100">
                <a:solidFill>
                  <a:schemeClr val="tx1">
                    <a:tint val="75000"/>
                  </a:schemeClr>
                </a:solidFill>
              </a:defRPr>
            </a:lvl3pPr>
            <a:lvl4pPr marL="2628809" indent="0">
              <a:buNone/>
              <a:defRPr sz="2700">
                <a:solidFill>
                  <a:schemeClr val="tx1">
                    <a:tint val="75000"/>
                  </a:schemeClr>
                </a:solidFill>
              </a:defRPr>
            </a:lvl4pPr>
            <a:lvl5pPr marL="3505078" indent="0">
              <a:buNone/>
              <a:defRPr sz="2700">
                <a:solidFill>
                  <a:schemeClr val="tx1">
                    <a:tint val="75000"/>
                  </a:schemeClr>
                </a:solidFill>
              </a:defRPr>
            </a:lvl5pPr>
            <a:lvl6pPr marL="4381348" indent="0">
              <a:buNone/>
              <a:defRPr sz="2700">
                <a:solidFill>
                  <a:schemeClr val="tx1">
                    <a:tint val="75000"/>
                  </a:schemeClr>
                </a:solidFill>
              </a:defRPr>
            </a:lvl6pPr>
            <a:lvl7pPr marL="5257617" indent="0">
              <a:buNone/>
              <a:defRPr sz="2700">
                <a:solidFill>
                  <a:schemeClr val="tx1">
                    <a:tint val="75000"/>
                  </a:schemeClr>
                </a:solidFill>
              </a:defRPr>
            </a:lvl7pPr>
            <a:lvl8pPr marL="6133887" indent="0">
              <a:buNone/>
              <a:defRPr sz="2700">
                <a:solidFill>
                  <a:schemeClr val="tx1">
                    <a:tint val="75000"/>
                  </a:schemeClr>
                </a:solidFill>
              </a:defRPr>
            </a:lvl8pPr>
            <a:lvl9pPr marL="7010156" indent="0">
              <a:buNone/>
              <a:defRPr sz="2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A646A-58CC-444E-B3FC-F5194E74B5EF}"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128858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7680326"/>
            <a:ext cx="22900640" cy="21726524"/>
          </a:xfrm>
        </p:spPr>
        <p:txBody>
          <a:bodyPr/>
          <a:lstStyle>
            <a:lvl1pPr>
              <a:defRPr sz="5400"/>
            </a:lvl1pPr>
            <a:lvl2pPr>
              <a:defRPr sz="46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45440" y="7680326"/>
            <a:ext cx="22900640" cy="21726524"/>
          </a:xfrm>
        </p:spPr>
        <p:txBody>
          <a:bodyPr/>
          <a:lstStyle>
            <a:lvl1pPr>
              <a:defRPr sz="5400"/>
            </a:lvl1pPr>
            <a:lvl2pPr>
              <a:defRPr sz="46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7A646A-58CC-444E-B3FC-F5194E74B5EF}"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2691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1" y="7369176"/>
            <a:ext cx="22625051" cy="3070224"/>
          </a:xfrm>
        </p:spPr>
        <p:txBody>
          <a:bodyPr anchor="b"/>
          <a:lstStyle>
            <a:lvl1pPr marL="0" indent="0">
              <a:buNone/>
              <a:defRPr sz="4600" b="1"/>
            </a:lvl1pPr>
            <a:lvl2pPr marL="876270" indent="0">
              <a:buNone/>
              <a:defRPr sz="3800" b="1"/>
            </a:lvl2pPr>
            <a:lvl3pPr marL="1752539" indent="0">
              <a:buNone/>
              <a:defRPr sz="3400" b="1"/>
            </a:lvl3pPr>
            <a:lvl4pPr marL="2628809" indent="0">
              <a:buNone/>
              <a:defRPr sz="3100" b="1"/>
            </a:lvl4pPr>
            <a:lvl5pPr marL="3505078" indent="0">
              <a:buNone/>
              <a:defRPr sz="3100" b="1"/>
            </a:lvl5pPr>
            <a:lvl6pPr marL="4381348" indent="0">
              <a:buNone/>
              <a:defRPr sz="3100" b="1"/>
            </a:lvl6pPr>
            <a:lvl7pPr marL="5257617" indent="0">
              <a:buNone/>
              <a:defRPr sz="3100" b="1"/>
            </a:lvl7pPr>
            <a:lvl8pPr marL="6133887" indent="0">
              <a:buNone/>
              <a:defRPr sz="3100" b="1"/>
            </a:lvl8pPr>
            <a:lvl9pPr marL="7010156" indent="0">
              <a:buNone/>
              <a:defRPr sz="3100" b="1"/>
            </a:lvl9pPr>
          </a:lstStyle>
          <a:p>
            <a:pPr lvl="0"/>
            <a:r>
              <a:rPr lang="en-US"/>
              <a:t>Click to edit Master text styles</a:t>
            </a:r>
          </a:p>
        </p:txBody>
      </p:sp>
      <p:sp>
        <p:nvSpPr>
          <p:cNvPr id="4" name="Content Placeholder 3"/>
          <p:cNvSpPr>
            <a:spLocks noGrp="1"/>
          </p:cNvSpPr>
          <p:nvPr>
            <p:ph sz="half" idx="2"/>
          </p:nvPr>
        </p:nvSpPr>
        <p:spPr>
          <a:xfrm>
            <a:off x="2560321" y="10439401"/>
            <a:ext cx="22625051" cy="18967450"/>
          </a:xfrm>
        </p:spPr>
        <p:txBody>
          <a:bodyPr/>
          <a:lstStyle>
            <a:lvl1pPr>
              <a:defRPr sz="4600"/>
            </a:lvl1pPr>
            <a:lvl2pPr>
              <a:defRPr sz="38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1" y="7369176"/>
            <a:ext cx="22633940" cy="3070224"/>
          </a:xfrm>
        </p:spPr>
        <p:txBody>
          <a:bodyPr anchor="b"/>
          <a:lstStyle>
            <a:lvl1pPr marL="0" indent="0">
              <a:buNone/>
              <a:defRPr sz="4600" b="1"/>
            </a:lvl1pPr>
            <a:lvl2pPr marL="876270" indent="0">
              <a:buNone/>
              <a:defRPr sz="3800" b="1"/>
            </a:lvl2pPr>
            <a:lvl3pPr marL="1752539" indent="0">
              <a:buNone/>
              <a:defRPr sz="3400" b="1"/>
            </a:lvl3pPr>
            <a:lvl4pPr marL="2628809" indent="0">
              <a:buNone/>
              <a:defRPr sz="3100" b="1"/>
            </a:lvl4pPr>
            <a:lvl5pPr marL="3505078" indent="0">
              <a:buNone/>
              <a:defRPr sz="3100" b="1"/>
            </a:lvl5pPr>
            <a:lvl6pPr marL="4381348" indent="0">
              <a:buNone/>
              <a:defRPr sz="3100" b="1"/>
            </a:lvl6pPr>
            <a:lvl7pPr marL="5257617" indent="0">
              <a:buNone/>
              <a:defRPr sz="3100" b="1"/>
            </a:lvl7pPr>
            <a:lvl8pPr marL="6133887" indent="0">
              <a:buNone/>
              <a:defRPr sz="3100" b="1"/>
            </a:lvl8pPr>
            <a:lvl9pPr marL="7010156" indent="0">
              <a:buNone/>
              <a:defRPr sz="3100" b="1"/>
            </a:lvl9pPr>
          </a:lstStyle>
          <a:p>
            <a:pPr lvl="0"/>
            <a:r>
              <a:rPr lang="en-US"/>
              <a:t>Click to edit Master text styles</a:t>
            </a:r>
          </a:p>
        </p:txBody>
      </p:sp>
      <p:sp>
        <p:nvSpPr>
          <p:cNvPr id="6" name="Content Placeholder 5"/>
          <p:cNvSpPr>
            <a:spLocks noGrp="1"/>
          </p:cNvSpPr>
          <p:nvPr>
            <p:ph sz="quarter" idx="4"/>
          </p:nvPr>
        </p:nvSpPr>
        <p:spPr>
          <a:xfrm>
            <a:off x="26012141" y="10439401"/>
            <a:ext cx="22633940" cy="18967450"/>
          </a:xfrm>
        </p:spPr>
        <p:txBody>
          <a:bodyPr/>
          <a:lstStyle>
            <a:lvl1pPr>
              <a:defRPr sz="4600"/>
            </a:lvl1pPr>
            <a:lvl2pPr>
              <a:defRPr sz="38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7A646A-58CC-444E-B3FC-F5194E74B5EF}" type="datetimeFigureOut">
              <a:rPr lang="en-US" smtClean="0"/>
              <a:t>4/30/20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212612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7A646A-58CC-444E-B3FC-F5194E74B5EF}" type="datetimeFigureOut">
              <a:rPr lang="en-US" smtClean="0"/>
              <a:t>4/30/20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239339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A646A-58CC-444E-B3FC-F5194E74B5EF}" type="datetimeFigureOut">
              <a:rPr lang="en-US" smtClean="0"/>
              <a:t>4/30/20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254078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11277"/>
            <a:ext cx="16846551" cy="5578474"/>
          </a:xfrm>
        </p:spPr>
        <p:txBody>
          <a:bodyPr anchor="b"/>
          <a:lstStyle>
            <a:lvl1pPr algn="l">
              <a:defRPr sz="3800" b="1"/>
            </a:lvl1pPr>
          </a:lstStyle>
          <a:p>
            <a:r>
              <a:rPr lang="en-US"/>
              <a:t>Click to edit Master title style</a:t>
            </a:r>
          </a:p>
        </p:txBody>
      </p:sp>
      <p:sp>
        <p:nvSpPr>
          <p:cNvPr id="3" name="Content Placeholder 2"/>
          <p:cNvSpPr>
            <a:spLocks noGrp="1"/>
          </p:cNvSpPr>
          <p:nvPr>
            <p:ph idx="1"/>
          </p:nvPr>
        </p:nvSpPr>
        <p:spPr>
          <a:xfrm>
            <a:off x="20020280" y="1311277"/>
            <a:ext cx="28625800" cy="28095574"/>
          </a:xfrm>
        </p:spPr>
        <p:txBody>
          <a:bodyPr/>
          <a:lstStyle>
            <a:lvl1pPr>
              <a:defRPr sz="6100"/>
            </a:lvl1pPr>
            <a:lvl2pPr>
              <a:defRPr sz="54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0" y="6889750"/>
            <a:ext cx="16846551" cy="22517100"/>
          </a:xfrm>
        </p:spPr>
        <p:txBody>
          <a:bodyPr/>
          <a:lstStyle>
            <a:lvl1pPr marL="0" indent="0">
              <a:buNone/>
              <a:defRPr sz="2700"/>
            </a:lvl1pPr>
            <a:lvl2pPr marL="876270" indent="0">
              <a:buNone/>
              <a:defRPr sz="2300"/>
            </a:lvl2pPr>
            <a:lvl3pPr marL="1752539" indent="0">
              <a:buNone/>
              <a:defRPr sz="1900"/>
            </a:lvl3pPr>
            <a:lvl4pPr marL="2628809" indent="0">
              <a:buNone/>
              <a:defRPr sz="1700"/>
            </a:lvl4pPr>
            <a:lvl5pPr marL="3505078" indent="0">
              <a:buNone/>
              <a:defRPr sz="1700"/>
            </a:lvl5pPr>
            <a:lvl6pPr marL="4381348" indent="0">
              <a:buNone/>
              <a:defRPr sz="1700"/>
            </a:lvl6pPr>
            <a:lvl7pPr marL="5257617" indent="0">
              <a:buNone/>
              <a:defRPr sz="1700"/>
            </a:lvl7pPr>
            <a:lvl8pPr marL="6133887" indent="0">
              <a:buNone/>
              <a:defRPr sz="1700"/>
            </a:lvl8pPr>
            <a:lvl9pPr marL="7010156" indent="0">
              <a:buNone/>
              <a:defRPr sz="1700"/>
            </a:lvl9pPr>
          </a:lstStyle>
          <a:p>
            <a:pPr lvl="0"/>
            <a:r>
              <a:rPr lang="en-US"/>
              <a:t>Click to edit Master text styles</a:t>
            </a:r>
          </a:p>
        </p:txBody>
      </p:sp>
      <p:sp>
        <p:nvSpPr>
          <p:cNvPr id="5" name="Date Placeholder 4"/>
          <p:cNvSpPr>
            <a:spLocks noGrp="1"/>
          </p:cNvSpPr>
          <p:nvPr>
            <p:ph type="dt" sz="half" idx="10"/>
          </p:nvPr>
        </p:nvSpPr>
        <p:spPr/>
        <p:txBody>
          <a:bodyPr/>
          <a:lstStyle/>
          <a:p>
            <a:fld id="{817A646A-58CC-444E-B3FC-F5194E74B5EF}"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1DC84-D11F-0A4D-94C0-5A9238BA9906}" type="slidenum">
              <a:rPr lang="en-US" smtClean="0"/>
              <a:t>‹#›</a:t>
            </a:fld>
            <a:endParaRPr lang="en-US"/>
          </a:p>
        </p:txBody>
      </p:sp>
    </p:spTree>
    <p:extLst>
      <p:ext uri="{BB962C8B-B14F-4D97-AF65-F5344CB8AC3E}">
        <p14:creationId xmlns:p14="http://schemas.microsoft.com/office/powerpoint/2010/main" val="25882808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png"/><Relationship Id="rId18" Type="http://schemas.openxmlformats.org/officeDocument/2006/relationships/oleObject" Target="../embeddings/oleObject4.bin"/><Relationship Id="rId3" Type="http://schemas.openxmlformats.org/officeDocument/2006/relationships/theme" Target="../theme/theme3.xml"/><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image" Target="../media/image3.wmf"/><Relationship Id="rId2" Type="http://schemas.openxmlformats.org/officeDocument/2006/relationships/slideLayout" Target="../slideLayouts/slideLayout15.xml"/><Relationship Id="rId16" Type="http://schemas.openxmlformats.org/officeDocument/2006/relationships/oleObject" Target="../embeddings/oleObject3.bin"/><Relationship Id="rId1" Type="http://schemas.openxmlformats.org/officeDocument/2006/relationships/slideLayout" Target="../slideLayouts/slideLayout14.xml"/><Relationship Id="rId6" Type="http://schemas.openxmlformats.org/officeDocument/2006/relationships/image" Target="../media/image1.wmf"/><Relationship Id="rId11" Type="http://schemas.openxmlformats.org/officeDocument/2006/relationships/image" Target="../media/image6.jpeg"/><Relationship Id="rId5" Type="http://schemas.openxmlformats.org/officeDocument/2006/relationships/oleObject" Target="../embeddings/oleObject1.bin"/><Relationship Id="rId15" Type="http://schemas.openxmlformats.org/officeDocument/2006/relationships/image" Target="../media/image10.png"/><Relationship Id="rId10" Type="http://schemas.openxmlformats.org/officeDocument/2006/relationships/hyperlink" Target="http://www.facebook.com/pages/PosterPresentationscom/217914411419?v=app_4949752878&amp;ref=ts" TargetMode="External"/><Relationship Id="rId19" Type="http://schemas.openxmlformats.org/officeDocument/2006/relationships/image" Target="../media/image4.wmf"/><Relationship Id="rId4" Type="http://schemas.openxmlformats.org/officeDocument/2006/relationships/vmlDrawing" Target="../drawings/vmlDrawing1.vml"/><Relationship Id="rId9" Type="http://schemas.openxmlformats.org/officeDocument/2006/relationships/image" Target="../media/image2.wmf"/><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8.png"/><Relationship Id="rId18" Type="http://schemas.openxmlformats.org/officeDocument/2006/relationships/oleObject" Target="../embeddings/oleObject8.bin"/><Relationship Id="rId3" Type="http://schemas.openxmlformats.org/officeDocument/2006/relationships/theme" Target="../theme/theme4.xml"/><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image" Target="../media/image3.wmf"/><Relationship Id="rId2" Type="http://schemas.openxmlformats.org/officeDocument/2006/relationships/slideLayout" Target="../slideLayouts/slideLayout17.xml"/><Relationship Id="rId16" Type="http://schemas.openxmlformats.org/officeDocument/2006/relationships/oleObject" Target="../embeddings/oleObject7.bin"/><Relationship Id="rId1" Type="http://schemas.openxmlformats.org/officeDocument/2006/relationships/slideLayout" Target="../slideLayouts/slideLayout16.xml"/><Relationship Id="rId6" Type="http://schemas.openxmlformats.org/officeDocument/2006/relationships/image" Target="../media/image1.wmf"/><Relationship Id="rId11" Type="http://schemas.openxmlformats.org/officeDocument/2006/relationships/image" Target="../media/image6.jpeg"/><Relationship Id="rId5" Type="http://schemas.openxmlformats.org/officeDocument/2006/relationships/oleObject" Target="../embeddings/oleObject5.bin"/><Relationship Id="rId15" Type="http://schemas.openxmlformats.org/officeDocument/2006/relationships/image" Target="../media/image10.png"/><Relationship Id="rId10" Type="http://schemas.openxmlformats.org/officeDocument/2006/relationships/hyperlink" Target="http://www.facebook.com/pages/PosterPresentationscom/217914411419?v=app_4949752878&amp;ref=ts" TargetMode="External"/><Relationship Id="rId19" Type="http://schemas.openxmlformats.org/officeDocument/2006/relationships/image" Target="../media/image4.wmf"/><Relationship Id="rId4" Type="http://schemas.openxmlformats.org/officeDocument/2006/relationships/vmlDrawing" Target="../drawings/vmlDrawing2.vml"/><Relationship Id="rId9" Type="http://schemas.openxmlformats.org/officeDocument/2006/relationships/image" Target="../media/image2.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38398873" y="6315940"/>
            <a:ext cx="11734800" cy="257287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100140" tIns="50069" rIns="100140" bIns="50069" anchor="ctr"/>
          <a:lstStyle/>
          <a:p>
            <a:pPr>
              <a:defRPr/>
            </a:pPr>
            <a:endParaRPr lang="en-US" dirty="0"/>
          </a:p>
        </p:txBody>
      </p:sp>
      <p:sp>
        <p:nvSpPr>
          <p:cNvPr id="7" name="Rectangle 36"/>
          <p:cNvSpPr>
            <a:spLocks noChangeArrowheads="1"/>
          </p:cNvSpPr>
          <p:nvPr/>
        </p:nvSpPr>
        <p:spPr bwMode="auto">
          <a:xfrm>
            <a:off x="0" y="1"/>
            <a:ext cx="51206400" cy="5698074"/>
          </a:xfrm>
          <a:prstGeom prst="rect">
            <a:avLst/>
          </a:prstGeom>
          <a:solidFill>
            <a:schemeClr val="accent5">
              <a:lumMod val="75000"/>
            </a:schemeClr>
          </a:solidFill>
          <a:ln w="9525">
            <a:solidFill>
              <a:schemeClr val="tx1"/>
            </a:solidFill>
            <a:miter lim="800000"/>
            <a:headEnd/>
            <a:tailEnd/>
          </a:ln>
          <a:effectLst/>
        </p:spPr>
        <p:txBody>
          <a:bodyPr wrap="none" lIns="100140" tIns="50069" rIns="100140" bIns="50069" anchor="ctr"/>
          <a:lstStyle/>
          <a:p>
            <a:pPr>
              <a:defRPr/>
            </a:pPr>
            <a:endParaRPr lang="en-US" dirty="0"/>
          </a:p>
        </p:txBody>
      </p:sp>
      <p:sp>
        <p:nvSpPr>
          <p:cNvPr id="9" name="Rectangle 9"/>
          <p:cNvSpPr>
            <a:spLocks noChangeArrowheads="1"/>
          </p:cNvSpPr>
          <p:nvPr/>
        </p:nvSpPr>
        <p:spPr bwMode="auto">
          <a:xfrm flipV="1">
            <a:off x="0" y="5698075"/>
            <a:ext cx="51206400" cy="91438"/>
          </a:xfrm>
          <a:prstGeom prst="rect">
            <a:avLst/>
          </a:prstGeom>
          <a:solidFill>
            <a:schemeClr val="accent5">
              <a:lumMod val="50000"/>
            </a:schemeClr>
          </a:solidFill>
          <a:ln w="152400">
            <a:noFill/>
            <a:miter lim="800000"/>
            <a:headEnd/>
            <a:tailEnd/>
          </a:ln>
          <a:effectLst/>
        </p:spPr>
        <p:txBody>
          <a:bodyPr wrap="none" lIns="100140" tIns="50069" rIns="100140" bIns="50069" anchor="ctr"/>
          <a:lstStyle/>
          <a:p>
            <a:pPr>
              <a:defRPr/>
            </a:pPr>
            <a:endParaRPr lang="en-US" dirty="0"/>
          </a:p>
        </p:txBody>
      </p:sp>
      <p:sp>
        <p:nvSpPr>
          <p:cNvPr id="25" name="Rectangle 33"/>
          <p:cNvSpPr>
            <a:spLocks noChangeArrowheads="1"/>
          </p:cNvSpPr>
          <p:nvPr/>
        </p:nvSpPr>
        <p:spPr bwMode="auto">
          <a:xfrm>
            <a:off x="1076061" y="6315940"/>
            <a:ext cx="11734800" cy="257287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100140" tIns="50069" rIns="100140" bIns="50069" anchor="ctr"/>
          <a:lstStyle/>
          <a:p>
            <a:pPr>
              <a:defRPr/>
            </a:pPr>
            <a:endParaRPr lang="en-US" dirty="0"/>
          </a:p>
        </p:txBody>
      </p:sp>
      <p:sp>
        <p:nvSpPr>
          <p:cNvPr id="22" name="Rectangle 33"/>
          <p:cNvSpPr>
            <a:spLocks noChangeArrowheads="1"/>
          </p:cNvSpPr>
          <p:nvPr userDrawn="1"/>
        </p:nvSpPr>
        <p:spPr bwMode="auto">
          <a:xfrm>
            <a:off x="13516998" y="6315940"/>
            <a:ext cx="11734800" cy="257287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100140" tIns="50069" rIns="100140" bIns="50069" anchor="ctr"/>
          <a:lstStyle/>
          <a:p>
            <a:pPr>
              <a:defRPr/>
            </a:pPr>
            <a:endParaRPr lang="en-US" dirty="0"/>
          </a:p>
        </p:txBody>
      </p:sp>
      <p:sp>
        <p:nvSpPr>
          <p:cNvPr id="23" name="Rectangle 33"/>
          <p:cNvSpPr>
            <a:spLocks noChangeArrowheads="1"/>
          </p:cNvSpPr>
          <p:nvPr userDrawn="1"/>
        </p:nvSpPr>
        <p:spPr bwMode="auto">
          <a:xfrm>
            <a:off x="25957936" y="6315940"/>
            <a:ext cx="11734800" cy="257287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100140" tIns="50069" rIns="100140" bIns="50069" anchor="ctr"/>
          <a:lstStyle/>
          <a:p>
            <a:pPr>
              <a:defRPr/>
            </a:pPr>
            <a:endParaRPr lang="en-US" dirty="0"/>
          </a:p>
        </p:txBody>
      </p:sp>
      <p:sp>
        <p:nvSpPr>
          <p:cNvPr id="42" name="Text Box 14"/>
          <p:cNvSpPr txBox="1">
            <a:spLocks noChangeArrowheads="1"/>
          </p:cNvSpPr>
          <p:nvPr userDrawn="1"/>
        </p:nvSpPr>
        <p:spPr bwMode="auto">
          <a:xfrm>
            <a:off x="1676361" y="32232600"/>
            <a:ext cx="2933700" cy="377680"/>
          </a:xfrm>
          <a:prstGeom prst="rect">
            <a:avLst/>
          </a:prstGeom>
          <a:noFill/>
          <a:ln w="9525">
            <a:noFill/>
            <a:miter lim="800000"/>
            <a:headEnd/>
            <a:tailEnd/>
          </a:ln>
          <a:effectLst/>
        </p:spPr>
        <p:txBody>
          <a:bodyPr lIns="99951" tIns="49966" rIns="99951" bIns="49966">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806724" rtl="0" eaLnBrk="1" latinLnBrk="0" hangingPunct="1">
        <a:spcBef>
          <a:spcPct val="0"/>
        </a:spcBef>
        <a:buNone/>
        <a:defRPr sz="9600" kern="1200">
          <a:solidFill>
            <a:schemeClr val="bg1"/>
          </a:solidFill>
          <a:latin typeface="Trebuchet MS" pitchFamily="34" charset="0"/>
          <a:ea typeface="+mj-ea"/>
          <a:cs typeface="+mj-cs"/>
        </a:defRPr>
      </a:lvl1pPr>
    </p:titleStyle>
    <p:bodyStyle>
      <a:lvl1pPr marL="1802522" indent="-1802522" algn="l" defTabSz="4806724" rtl="0" eaLnBrk="1" latinLnBrk="0" hangingPunct="1">
        <a:spcBef>
          <a:spcPct val="20000"/>
        </a:spcBef>
        <a:buFont typeface="Arial" pitchFamily="34" charset="0"/>
        <a:buChar char="•"/>
        <a:defRPr sz="16900" kern="1200">
          <a:solidFill>
            <a:schemeClr val="tx1"/>
          </a:solidFill>
          <a:latin typeface="+mn-lt"/>
          <a:ea typeface="+mn-ea"/>
          <a:cs typeface="+mn-cs"/>
        </a:defRPr>
      </a:lvl1pPr>
      <a:lvl2pPr marL="3905463" indent="-1502101" algn="l" defTabSz="4806724"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08405" indent="-1201681" algn="l" defTabSz="4806724"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176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12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8491"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1852"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5215"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8576"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6724" rtl="0" eaLnBrk="1" latinLnBrk="0" hangingPunct="1">
        <a:defRPr sz="9400" kern="1200">
          <a:solidFill>
            <a:schemeClr val="tx1"/>
          </a:solidFill>
          <a:latin typeface="+mn-lt"/>
          <a:ea typeface="+mn-ea"/>
          <a:cs typeface="+mn-cs"/>
        </a:defRPr>
      </a:lvl1pPr>
      <a:lvl2pPr marL="2403363" algn="l" defTabSz="4806724" rtl="0" eaLnBrk="1" latinLnBrk="0" hangingPunct="1">
        <a:defRPr sz="9400" kern="1200">
          <a:solidFill>
            <a:schemeClr val="tx1"/>
          </a:solidFill>
          <a:latin typeface="+mn-lt"/>
          <a:ea typeface="+mn-ea"/>
          <a:cs typeface="+mn-cs"/>
        </a:defRPr>
      </a:lvl2pPr>
      <a:lvl3pPr marL="4806724" algn="l" defTabSz="4806724" rtl="0" eaLnBrk="1" latinLnBrk="0" hangingPunct="1">
        <a:defRPr sz="9400" kern="1200">
          <a:solidFill>
            <a:schemeClr val="tx1"/>
          </a:solidFill>
          <a:latin typeface="+mn-lt"/>
          <a:ea typeface="+mn-ea"/>
          <a:cs typeface="+mn-cs"/>
        </a:defRPr>
      </a:lvl3pPr>
      <a:lvl4pPr marL="7210086" algn="l" defTabSz="4806724" rtl="0" eaLnBrk="1" latinLnBrk="0" hangingPunct="1">
        <a:defRPr sz="9400" kern="1200">
          <a:solidFill>
            <a:schemeClr val="tx1"/>
          </a:solidFill>
          <a:latin typeface="+mn-lt"/>
          <a:ea typeface="+mn-ea"/>
          <a:cs typeface="+mn-cs"/>
        </a:defRPr>
      </a:lvl4pPr>
      <a:lvl5pPr marL="9613447" algn="l" defTabSz="4806724" rtl="0" eaLnBrk="1" latinLnBrk="0" hangingPunct="1">
        <a:defRPr sz="9400" kern="1200">
          <a:solidFill>
            <a:schemeClr val="tx1"/>
          </a:solidFill>
          <a:latin typeface="+mn-lt"/>
          <a:ea typeface="+mn-ea"/>
          <a:cs typeface="+mn-cs"/>
        </a:defRPr>
      </a:lvl5pPr>
      <a:lvl6pPr marL="12016810" algn="l" defTabSz="4806724" rtl="0" eaLnBrk="1" latinLnBrk="0" hangingPunct="1">
        <a:defRPr sz="9400" kern="1200">
          <a:solidFill>
            <a:schemeClr val="tx1"/>
          </a:solidFill>
          <a:latin typeface="+mn-lt"/>
          <a:ea typeface="+mn-ea"/>
          <a:cs typeface="+mn-cs"/>
        </a:defRPr>
      </a:lvl6pPr>
      <a:lvl7pPr marL="14420173" algn="l" defTabSz="4806724" rtl="0" eaLnBrk="1" latinLnBrk="0" hangingPunct="1">
        <a:defRPr sz="9400" kern="1200">
          <a:solidFill>
            <a:schemeClr val="tx1"/>
          </a:solidFill>
          <a:latin typeface="+mn-lt"/>
          <a:ea typeface="+mn-ea"/>
          <a:cs typeface="+mn-cs"/>
        </a:defRPr>
      </a:lvl7pPr>
      <a:lvl8pPr marL="16823533" algn="l" defTabSz="4806724" rtl="0" eaLnBrk="1" latinLnBrk="0" hangingPunct="1">
        <a:defRPr sz="9400" kern="1200">
          <a:solidFill>
            <a:schemeClr val="tx1"/>
          </a:solidFill>
          <a:latin typeface="+mn-lt"/>
          <a:ea typeface="+mn-ea"/>
          <a:cs typeface="+mn-cs"/>
        </a:defRPr>
      </a:lvl8pPr>
      <a:lvl9pPr marL="19226896" algn="l" defTabSz="4806724" rtl="0" eaLnBrk="1" latinLnBrk="0" hangingPunct="1">
        <a:defRPr sz="9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7626"/>
            <a:ext cx="46085760" cy="5486400"/>
          </a:xfrm>
          <a:prstGeom prst="rect">
            <a:avLst/>
          </a:prstGeom>
        </p:spPr>
        <p:txBody>
          <a:bodyPr vert="horz" lIns="175254" tIns="87627" rIns="175254" bIns="87627" rtlCol="0" anchor="ctr">
            <a:normAutofit/>
          </a:bodyPr>
          <a:lstStyle/>
          <a:p>
            <a:r>
              <a:rPr lang="en-US"/>
              <a:t>Click to edit Master title style</a:t>
            </a:r>
          </a:p>
        </p:txBody>
      </p:sp>
      <p:sp>
        <p:nvSpPr>
          <p:cNvPr id="3" name="Text Placeholder 2"/>
          <p:cNvSpPr>
            <a:spLocks noGrp="1"/>
          </p:cNvSpPr>
          <p:nvPr>
            <p:ph type="body" idx="1"/>
          </p:nvPr>
        </p:nvSpPr>
        <p:spPr>
          <a:xfrm>
            <a:off x="2560320" y="7680326"/>
            <a:ext cx="46085760" cy="21726524"/>
          </a:xfrm>
          <a:prstGeom prst="rect">
            <a:avLst/>
          </a:prstGeom>
        </p:spPr>
        <p:txBody>
          <a:bodyPr vert="horz" lIns="175254" tIns="87627" rIns="175254" bIns="876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0511750"/>
            <a:ext cx="11948160" cy="1752600"/>
          </a:xfrm>
          <a:prstGeom prst="rect">
            <a:avLst/>
          </a:prstGeom>
        </p:spPr>
        <p:txBody>
          <a:bodyPr vert="horz" lIns="175254" tIns="87627" rIns="175254" bIns="87627" rtlCol="0" anchor="ctr"/>
          <a:lstStyle>
            <a:lvl1pPr algn="l">
              <a:defRPr sz="2300">
                <a:solidFill>
                  <a:schemeClr val="tx1">
                    <a:tint val="75000"/>
                  </a:schemeClr>
                </a:solidFill>
              </a:defRPr>
            </a:lvl1pPr>
          </a:lstStyle>
          <a:p>
            <a:fld id="{817A646A-58CC-444E-B3FC-F5194E74B5EF}" type="datetimeFigureOut">
              <a:rPr lang="en-US" smtClean="0"/>
              <a:t>4/30/20</a:t>
            </a:fld>
            <a:endParaRPr lang="en-US"/>
          </a:p>
        </p:txBody>
      </p:sp>
      <p:sp>
        <p:nvSpPr>
          <p:cNvPr id="5" name="Footer Placeholder 4"/>
          <p:cNvSpPr>
            <a:spLocks noGrp="1"/>
          </p:cNvSpPr>
          <p:nvPr>
            <p:ph type="ftr" sz="quarter" idx="3"/>
          </p:nvPr>
        </p:nvSpPr>
        <p:spPr>
          <a:xfrm>
            <a:off x="17495520" y="30511750"/>
            <a:ext cx="16215360" cy="1752600"/>
          </a:xfrm>
          <a:prstGeom prst="rect">
            <a:avLst/>
          </a:prstGeom>
        </p:spPr>
        <p:txBody>
          <a:bodyPr vert="horz" lIns="175254" tIns="87627" rIns="175254" bIns="87627" rtlCol="0" anchor="ctr"/>
          <a:lstStyle>
            <a:lvl1pPr algn="ctr">
              <a:defRPr sz="2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0511750"/>
            <a:ext cx="11948160" cy="1752600"/>
          </a:xfrm>
          <a:prstGeom prst="rect">
            <a:avLst/>
          </a:prstGeom>
        </p:spPr>
        <p:txBody>
          <a:bodyPr vert="horz" lIns="175254" tIns="87627" rIns="175254" bIns="87627" rtlCol="0" anchor="ctr"/>
          <a:lstStyle>
            <a:lvl1pPr algn="r">
              <a:defRPr sz="2300">
                <a:solidFill>
                  <a:schemeClr val="tx1">
                    <a:tint val="75000"/>
                  </a:schemeClr>
                </a:solidFill>
              </a:defRPr>
            </a:lvl1pPr>
          </a:lstStyle>
          <a:p>
            <a:fld id="{8FC1DC84-D11F-0A4D-94C0-5A9238BA9906}" type="slidenum">
              <a:rPr lang="en-US" smtClean="0"/>
              <a:t>‹#›</a:t>
            </a:fld>
            <a:endParaRPr lang="en-US"/>
          </a:p>
        </p:txBody>
      </p:sp>
    </p:spTree>
    <p:extLst>
      <p:ext uri="{BB962C8B-B14F-4D97-AF65-F5344CB8AC3E}">
        <p14:creationId xmlns:p14="http://schemas.microsoft.com/office/powerpoint/2010/main" val="92166555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876270" rtl="0" eaLnBrk="1" latinLnBrk="0" hangingPunct="1">
        <a:spcBef>
          <a:spcPct val="0"/>
        </a:spcBef>
        <a:buNone/>
        <a:defRPr sz="8400" kern="1200">
          <a:solidFill>
            <a:schemeClr val="tx1"/>
          </a:solidFill>
          <a:latin typeface="+mj-lt"/>
          <a:ea typeface="+mj-ea"/>
          <a:cs typeface="+mj-cs"/>
        </a:defRPr>
      </a:lvl1pPr>
    </p:titleStyle>
    <p:bodyStyle>
      <a:lvl1pPr marL="657202" indent="-657202" algn="l" defTabSz="876270" rtl="0" eaLnBrk="1" latinLnBrk="0" hangingPunct="1">
        <a:spcBef>
          <a:spcPct val="20000"/>
        </a:spcBef>
        <a:buFont typeface="Arial"/>
        <a:buChar char="•"/>
        <a:defRPr sz="6100" kern="1200">
          <a:solidFill>
            <a:schemeClr val="tx1"/>
          </a:solidFill>
          <a:latin typeface="+mn-lt"/>
          <a:ea typeface="+mn-ea"/>
          <a:cs typeface="+mn-cs"/>
        </a:defRPr>
      </a:lvl1pPr>
      <a:lvl2pPr marL="1423938" indent="-547668" algn="l" defTabSz="876270" rtl="0" eaLnBrk="1" latinLnBrk="0" hangingPunct="1">
        <a:spcBef>
          <a:spcPct val="20000"/>
        </a:spcBef>
        <a:buFont typeface="Arial"/>
        <a:buChar char="–"/>
        <a:defRPr sz="5400" kern="1200">
          <a:solidFill>
            <a:schemeClr val="tx1"/>
          </a:solidFill>
          <a:latin typeface="+mn-lt"/>
          <a:ea typeface="+mn-ea"/>
          <a:cs typeface="+mn-cs"/>
        </a:defRPr>
      </a:lvl2pPr>
      <a:lvl3pPr marL="2190674" indent="-438135" algn="l" defTabSz="876270" rtl="0" eaLnBrk="1" latinLnBrk="0" hangingPunct="1">
        <a:spcBef>
          <a:spcPct val="20000"/>
        </a:spcBef>
        <a:buFont typeface="Arial"/>
        <a:buChar char="•"/>
        <a:defRPr sz="4600" kern="1200">
          <a:solidFill>
            <a:schemeClr val="tx1"/>
          </a:solidFill>
          <a:latin typeface="+mn-lt"/>
          <a:ea typeface="+mn-ea"/>
          <a:cs typeface="+mn-cs"/>
        </a:defRPr>
      </a:lvl3pPr>
      <a:lvl4pPr marL="3066943" indent="-438135" algn="l" defTabSz="876270" rtl="0" eaLnBrk="1" latinLnBrk="0" hangingPunct="1">
        <a:spcBef>
          <a:spcPct val="20000"/>
        </a:spcBef>
        <a:buFont typeface="Arial"/>
        <a:buChar char="–"/>
        <a:defRPr sz="3800" kern="1200">
          <a:solidFill>
            <a:schemeClr val="tx1"/>
          </a:solidFill>
          <a:latin typeface="+mn-lt"/>
          <a:ea typeface="+mn-ea"/>
          <a:cs typeface="+mn-cs"/>
        </a:defRPr>
      </a:lvl4pPr>
      <a:lvl5pPr marL="3943213" indent="-438135" algn="l" defTabSz="876270" rtl="0" eaLnBrk="1" latinLnBrk="0" hangingPunct="1">
        <a:spcBef>
          <a:spcPct val="20000"/>
        </a:spcBef>
        <a:buFont typeface="Arial"/>
        <a:buChar char="»"/>
        <a:defRPr sz="3800" kern="1200">
          <a:solidFill>
            <a:schemeClr val="tx1"/>
          </a:solidFill>
          <a:latin typeface="+mn-lt"/>
          <a:ea typeface="+mn-ea"/>
          <a:cs typeface="+mn-cs"/>
        </a:defRPr>
      </a:lvl5pPr>
      <a:lvl6pPr marL="4819482" indent="-438135" algn="l" defTabSz="876270" rtl="0" eaLnBrk="1" latinLnBrk="0" hangingPunct="1">
        <a:spcBef>
          <a:spcPct val="20000"/>
        </a:spcBef>
        <a:buFont typeface="Arial"/>
        <a:buChar char="•"/>
        <a:defRPr sz="3800" kern="1200">
          <a:solidFill>
            <a:schemeClr val="tx1"/>
          </a:solidFill>
          <a:latin typeface="+mn-lt"/>
          <a:ea typeface="+mn-ea"/>
          <a:cs typeface="+mn-cs"/>
        </a:defRPr>
      </a:lvl6pPr>
      <a:lvl7pPr marL="5695752" indent="-438135" algn="l" defTabSz="876270" rtl="0" eaLnBrk="1" latinLnBrk="0" hangingPunct="1">
        <a:spcBef>
          <a:spcPct val="20000"/>
        </a:spcBef>
        <a:buFont typeface="Arial"/>
        <a:buChar char="•"/>
        <a:defRPr sz="3800" kern="1200">
          <a:solidFill>
            <a:schemeClr val="tx1"/>
          </a:solidFill>
          <a:latin typeface="+mn-lt"/>
          <a:ea typeface="+mn-ea"/>
          <a:cs typeface="+mn-cs"/>
        </a:defRPr>
      </a:lvl7pPr>
      <a:lvl8pPr marL="6572021" indent="-438135" algn="l" defTabSz="876270" rtl="0" eaLnBrk="1" latinLnBrk="0" hangingPunct="1">
        <a:spcBef>
          <a:spcPct val="20000"/>
        </a:spcBef>
        <a:buFont typeface="Arial"/>
        <a:buChar char="•"/>
        <a:defRPr sz="3800" kern="1200">
          <a:solidFill>
            <a:schemeClr val="tx1"/>
          </a:solidFill>
          <a:latin typeface="+mn-lt"/>
          <a:ea typeface="+mn-ea"/>
          <a:cs typeface="+mn-cs"/>
        </a:defRPr>
      </a:lvl8pPr>
      <a:lvl9pPr marL="7448291" indent="-438135" algn="l" defTabSz="876270" rtl="0" eaLnBrk="1" latinLnBrk="0" hangingPunct="1">
        <a:spcBef>
          <a:spcPct val="20000"/>
        </a:spcBef>
        <a:buFont typeface="Arial"/>
        <a:buChar char="•"/>
        <a:defRPr sz="3800" kern="1200">
          <a:solidFill>
            <a:schemeClr val="tx1"/>
          </a:solidFill>
          <a:latin typeface="+mn-lt"/>
          <a:ea typeface="+mn-ea"/>
          <a:cs typeface="+mn-cs"/>
        </a:defRPr>
      </a:lvl9pPr>
    </p:bodyStyle>
    <p:otherStyle>
      <a:defPPr>
        <a:defRPr lang="en-US"/>
      </a:defPPr>
      <a:lvl1pPr marL="0" algn="l" defTabSz="876270" rtl="0" eaLnBrk="1" latinLnBrk="0" hangingPunct="1">
        <a:defRPr sz="3400" kern="1200">
          <a:solidFill>
            <a:schemeClr val="tx1"/>
          </a:solidFill>
          <a:latin typeface="+mn-lt"/>
          <a:ea typeface="+mn-ea"/>
          <a:cs typeface="+mn-cs"/>
        </a:defRPr>
      </a:lvl1pPr>
      <a:lvl2pPr marL="876270" algn="l" defTabSz="876270" rtl="0" eaLnBrk="1" latinLnBrk="0" hangingPunct="1">
        <a:defRPr sz="3400" kern="1200">
          <a:solidFill>
            <a:schemeClr val="tx1"/>
          </a:solidFill>
          <a:latin typeface="+mn-lt"/>
          <a:ea typeface="+mn-ea"/>
          <a:cs typeface="+mn-cs"/>
        </a:defRPr>
      </a:lvl2pPr>
      <a:lvl3pPr marL="1752539" algn="l" defTabSz="876270" rtl="0" eaLnBrk="1" latinLnBrk="0" hangingPunct="1">
        <a:defRPr sz="3400" kern="1200">
          <a:solidFill>
            <a:schemeClr val="tx1"/>
          </a:solidFill>
          <a:latin typeface="+mn-lt"/>
          <a:ea typeface="+mn-ea"/>
          <a:cs typeface="+mn-cs"/>
        </a:defRPr>
      </a:lvl3pPr>
      <a:lvl4pPr marL="2628809" algn="l" defTabSz="876270" rtl="0" eaLnBrk="1" latinLnBrk="0" hangingPunct="1">
        <a:defRPr sz="3400" kern="1200">
          <a:solidFill>
            <a:schemeClr val="tx1"/>
          </a:solidFill>
          <a:latin typeface="+mn-lt"/>
          <a:ea typeface="+mn-ea"/>
          <a:cs typeface="+mn-cs"/>
        </a:defRPr>
      </a:lvl4pPr>
      <a:lvl5pPr marL="3505078" algn="l" defTabSz="876270" rtl="0" eaLnBrk="1" latinLnBrk="0" hangingPunct="1">
        <a:defRPr sz="3400" kern="1200">
          <a:solidFill>
            <a:schemeClr val="tx1"/>
          </a:solidFill>
          <a:latin typeface="+mn-lt"/>
          <a:ea typeface="+mn-ea"/>
          <a:cs typeface="+mn-cs"/>
        </a:defRPr>
      </a:lvl5pPr>
      <a:lvl6pPr marL="4381348" algn="l" defTabSz="876270" rtl="0" eaLnBrk="1" latinLnBrk="0" hangingPunct="1">
        <a:defRPr sz="3400" kern="1200">
          <a:solidFill>
            <a:schemeClr val="tx1"/>
          </a:solidFill>
          <a:latin typeface="+mn-lt"/>
          <a:ea typeface="+mn-ea"/>
          <a:cs typeface="+mn-cs"/>
        </a:defRPr>
      </a:lvl6pPr>
      <a:lvl7pPr marL="5257617" algn="l" defTabSz="876270" rtl="0" eaLnBrk="1" latinLnBrk="0" hangingPunct="1">
        <a:defRPr sz="3400" kern="1200">
          <a:solidFill>
            <a:schemeClr val="tx1"/>
          </a:solidFill>
          <a:latin typeface="+mn-lt"/>
          <a:ea typeface="+mn-ea"/>
          <a:cs typeface="+mn-cs"/>
        </a:defRPr>
      </a:lvl7pPr>
      <a:lvl8pPr marL="6133887" algn="l" defTabSz="876270" rtl="0" eaLnBrk="1" latinLnBrk="0" hangingPunct="1">
        <a:defRPr sz="3400" kern="1200">
          <a:solidFill>
            <a:schemeClr val="tx1"/>
          </a:solidFill>
          <a:latin typeface="+mn-lt"/>
          <a:ea typeface="+mn-ea"/>
          <a:cs typeface="+mn-cs"/>
        </a:defRPr>
      </a:lvl8pPr>
      <a:lvl9pPr marL="7010156" algn="l" defTabSz="876270" rtl="0" eaLnBrk="1" latinLnBrk="0" hangingPunct="1">
        <a:defRPr sz="3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4800600"/>
          </a:xfrm>
          <a:prstGeom prst="rect">
            <a:avLst/>
          </a:prstGeom>
          <a:solidFill>
            <a:schemeClr val="accent5">
              <a:lumMod val="75000"/>
            </a:schemeClr>
          </a:solidFill>
          <a:ln w="9525">
            <a:solidFill>
              <a:schemeClr val="tx1"/>
            </a:solidFill>
            <a:miter lim="800000"/>
            <a:headEnd/>
            <a:tailEnd/>
          </a:ln>
          <a:effectLst/>
        </p:spPr>
        <p:txBody>
          <a:bodyPr wrap="none" lIns="100140" tIns="50069" rIns="100140" bIns="50069" anchor="ctr"/>
          <a:lstStyle/>
          <a:p>
            <a:pPr>
              <a:defRPr/>
            </a:pPr>
            <a:endParaRPr lang="en-US" dirty="0"/>
          </a:p>
        </p:txBody>
      </p:sp>
      <p:sp>
        <p:nvSpPr>
          <p:cNvPr id="9" name="Rectangle 9"/>
          <p:cNvSpPr>
            <a:spLocks noChangeArrowheads="1"/>
          </p:cNvSpPr>
          <p:nvPr/>
        </p:nvSpPr>
        <p:spPr bwMode="auto">
          <a:xfrm>
            <a:off x="0" y="4805362"/>
            <a:ext cx="51206400" cy="152400"/>
          </a:xfrm>
          <a:prstGeom prst="rect">
            <a:avLst/>
          </a:prstGeom>
          <a:solidFill>
            <a:schemeClr val="accent5">
              <a:lumMod val="50000"/>
            </a:schemeClr>
          </a:solidFill>
          <a:ln w="152400">
            <a:noFill/>
            <a:miter lim="800000"/>
            <a:headEnd/>
            <a:tailEnd/>
          </a:ln>
          <a:effectLst/>
        </p:spPr>
        <p:txBody>
          <a:bodyPr wrap="none" lIns="100140" tIns="50069" rIns="100140" bIns="50069" anchor="ctr"/>
          <a:lstStyle/>
          <a:p>
            <a:pPr>
              <a:defRPr/>
            </a:pPr>
            <a:endParaRPr lang="en-US" dirty="0"/>
          </a:p>
        </p:txBody>
      </p:sp>
      <p:grpSp>
        <p:nvGrpSpPr>
          <p:cNvPr id="2" name="Group 1"/>
          <p:cNvGrpSpPr/>
          <p:nvPr userDrawn="1"/>
        </p:nvGrpSpPr>
        <p:grpSpPr>
          <a:xfrm>
            <a:off x="1069578" y="5257800"/>
            <a:ext cx="49067245" cy="267462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grpSp>
        <p:nvGrpSpPr>
          <p:cNvPr id="56" name="Group 55"/>
          <p:cNvGrpSpPr>
            <a:grpSpLocks noChangeAspect="1"/>
          </p:cNvGrpSpPr>
          <p:nvPr userDrawn="1"/>
        </p:nvGrpSpPr>
        <p:grpSpPr>
          <a:xfrm>
            <a:off x="52067253" y="22436"/>
            <a:ext cx="12381152" cy="32895964"/>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5400" b="1" spc="1150" dirty="0">
                  <a:solidFill>
                    <a:schemeClr val="bg1"/>
                  </a:solidFill>
                  <a:latin typeface="Trebuchet MS" pitchFamily="34" charset="0"/>
                </a:rPr>
                <a:t>QUICK START (cont.)</a:t>
              </a:r>
            </a:p>
            <a:p>
              <a:pPr algn="ctr"/>
              <a:endParaRPr lang="en-US" sz="46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How to change the template color theme</a:t>
              </a:r>
            </a:p>
            <a:p>
              <a:pPr marL="0" marR="0" lvl="2" indent="0" algn="l" defTabSz="219067" rtl="0" eaLnBrk="1" fontAlgn="auto" latinLnBrk="0" hangingPunct="1">
                <a:lnSpc>
                  <a:spcPct val="100000"/>
                </a:lnSpc>
                <a:spcBef>
                  <a:spcPts val="0"/>
                </a:spcBef>
                <a:spcAft>
                  <a:spcPts val="0"/>
                </a:spcAft>
                <a:buClrTx/>
                <a:buSzTx/>
                <a:buFontTx/>
                <a:buNone/>
                <a:tabLst/>
                <a:defRPr/>
              </a:pPr>
              <a:r>
                <a:rPr lang="en-US" sz="27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700" b="0" spc="0" baseline="0" dirty="0">
                  <a:solidFill>
                    <a:schemeClr val="bg1">
                      <a:lumMod val="75000"/>
                    </a:schemeClr>
                  </a:solidFill>
                  <a:latin typeface="Trebuchet MS" pitchFamily="34" charset="0"/>
                </a:rPr>
                <a:t>also create your own color theme.</a:t>
              </a:r>
            </a:p>
            <a:p>
              <a:pPr marL="0" marR="0" lvl="2" indent="0" algn="l" defTabSz="219067" rtl="0" eaLnBrk="1" fontAlgn="auto" latinLnBrk="0" hangingPunct="1">
                <a:lnSpc>
                  <a:spcPct val="100000"/>
                </a:lnSpc>
                <a:spcBef>
                  <a:spcPts val="0"/>
                </a:spcBef>
                <a:spcAft>
                  <a:spcPts val="0"/>
                </a:spcAft>
                <a:buClrTx/>
                <a:buSzTx/>
                <a:buFontTx/>
                <a:buNone/>
                <a:tabLst/>
                <a:defRPr/>
              </a:pPr>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r>
                <a:rPr lang="en-US" sz="27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219067"/>
              <a:endParaRPr lang="en-US" sz="27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Text</a:t>
              </a:r>
            </a:p>
            <a:p>
              <a:pPr marL="3316437" lvl="2" indent="0" algn="l" defTabSz="219067"/>
              <a:r>
                <a:rPr lang="en-US" sz="27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2910052" lvl="2" indent="0" algn="l" defTabSz="219067"/>
              <a:endParaRPr lang="en-US" sz="2700" b="0" baseline="0" dirty="0">
                <a:solidFill>
                  <a:schemeClr val="bg1">
                    <a:lumMod val="75000"/>
                  </a:schemeClr>
                </a:solidFill>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lang="en-US" sz="2700" b="0" baseline="0" dirty="0">
                  <a:solidFill>
                    <a:schemeClr val="bg1">
                      <a:lumMod val="75000"/>
                    </a:schemeClr>
                  </a:solidFill>
                  <a:latin typeface="Trebuchet MS" pitchFamily="34" charset="0"/>
                </a:rPr>
                <a:t> </a:t>
              </a:r>
              <a:r>
                <a:rPr kumimoji="0" lang="en-US" sz="34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700" b="0" baseline="0" dirty="0">
                <a:solidFill>
                  <a:schemeClr val="bg1">
                    <a:lumMod val="75000"/>
                  </a:schemeClr>
                </a:solidFill>
                <a:latin typeface="Trebuchet MS" pitchFamily="34" charset="0"/>
              </a:endParaRPr>
            </a:p>
            <a:p>
              <a:pPr marL="2910052" lvl="2" indent="0" algn="l" defTabSz="219067"/>
              <a:endParaRPr lang="en-US" sz="27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Tables</a:t>
              </a:r>
            </a:p>
            <a:p>
              <a:pPr marL="1862073" lvl="1" indent="0" algn="l" defTabSz="219067"/>
              <a:r>
                <a:rPr lang="en-US" sz="27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219067"/>
              <a:r>
                <a:rPr lang="en-US" sz="27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219067"/>
              <a:endParaRPr lang="en-US" sz="2700" b="0" baseline="0" dirty="0">
                <a:solidFill>
                  <a:schemeClr val="bg1">
                    <a:lumMod val="75000"/>
                  </a:schemeClr>
                </a:solidFill>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219067"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2910052"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219067"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219067" rtl="0" eaLnBrk="1" fontAlgn="auto" latinLnBrk="0" hangingPunct="1">
                <a:lnSpc>
                  <a:spcPct val="100000"/>
                </a:lnSpc>
                <a:spcBef>
                  <a:spcPts val="0"/>
                </a:spcBef>
                <a:spcAft>
                  <a:spcPts val="0"/>
                </a:spcAft>
                <a:buClrTx/>
                <a:buSzTx/>
                <a:buFontTx/>
                <a:buNone/>
                <a:tabLst/>
                <a:defRPr/>
              </a:pPr>
              <a:endParaRPr lang="en-US" sz="2700" b="0" baseline="0" dirty="0">
                <a:solidFill>
                  <a:schemeClr val="bg1">
                    <a:lumMod val="75000"/>
                  </a:schemeClr>
                </a:solidFill>
                <a:latin typeface="Trebuchet MS" pitchFamily="34" charset="0"/>
              </a:endParaRPr>
            </a:p>
            <a:p>
              <a:pPr marL="0" marR="0" lvl="0" indent="0" algn="l" defTabSz="219067"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16405" name="Image" r:id="rId5" imgW="4571280" imgH="1688760" progId="Photoshop.Image.13">
                    <p:embed/>
                  </p:oleObj>
                </mc:Choice>
                <mc:Fallback>
                  <p:oleObj name="Image" r:id="rId5" imgW="4571280" imgH="1688760" progId="Photoshop.Image.13">
                    <p:embed/>
                    <p:pic>
                      <p:nvPicPr>
                        <p:cNvPr id="58" name="Object 57"/>
                        <p:cNvPicPr/>
                        <p:nvPr/>
                      </p:nvPicPr>
                      <p:blipFill>
                        <a:blip r:embed="rId6"/>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7"/>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16406" name="Image" r:id="rId8" imgW="1574280" imgH="1053720" progId="Photoshop.Image.13">
                    <p:embed/>
                  </p:oleObj>
                </mc:Choice>
                <mc:Fallback>
                  <p:oleObj name="Image" r:id="rId8" imgW="1574280" imgH="1053720" progId="Photoshop.Image.13">
                    <p:embed/>
                    <p:pic>
                      <p:nvPicPr>
                        <p:cNvPr id="60" name="Object 59"/>
                        <p:cNvPicPr/>
                        <p:nvPr/>
                      </p:nvPicPr>
                      <p:blipFill>
                        <a:blip r:embed="rId9"/>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10"/>
              </p:cNvPr>
              <p:cNvPicPr>
                <a:picLocks noChangeAspect="1" noChangeArrowheads="1"/>
              </p:cNvPicPr>
              <p:nvPr userDrawn="1"/>
            </p:nvPicPr>
            <p:blipFill>
              <a:blip r:embed="rId11"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797540"/>
              </a:xfrm>
              <a:prstGeom prst="rect">
                <a:avLst/>
              </a:prstGeom>
              <a:noFill/>
              <a:ln>
                <a:noFill/>
              </a:ln>
            </p:spPr>
            <p:txBody>
              <a:bodyPr wrap="square" rtlCol="0">
                <a:spAutoFit/>
              </a:bodyPr>
              <a:lstStyle/>
              <a:p>
                <a:r>
                  <a:rPr lang="en-US" sz="2700" dirty="0">
                    <a:solidFill>
                      <a:schemeClr val="tx2"/>
                    </a:solidFill>
                    <a:latin typeface="Trebuchet MS" pitchFamily="34" charset="0"/>
                  </a:rPr>
                  <a:t>Student</a:t>
                </a:r>
                <a:r>
                  <a:rPr lang="en-US" sz="2700" baseline="0" dirty="0">
                    <a:solidFill>
                      <a:schemeClr val="tx2"/>
                    </a:solidFill>
                    <a:latin typeface="Trebuchet MS" pitchFamily="34" charset="0"/>
                  </a:rPr>
                  <a:t> discounts are available on our </a:t>
                </a:r>
                <a:r>
                  <a:rPr lang="en-US" sz="2700" baseline="0" dirty="0" err="1">
                    <a:solidFill>
                      <a:schemeClr val="tx2"/>
                    </a:solidFill>
                    <a:latin typeface="Trebuchet MS" pitchFamily="34" charset="0"/>
                  </a:rPr>
                  <a:t>Facebook</a:t>
                </a:r>
                <a:r>
                  <a:rPr lang="en-US" sz="2700" baseline="0" dirty="0">
                    <a:solidFill>
                      <a:schemeClr val="tx2"/>
                    </a:solidFill>
                    <a:latin typeface="Trebuchet MS" pitchFamily="34" charset="0"/>
                  </a:rPr>
                  <a:t> page.</a:t>
                </a:r>
                <a:br>
                  <a:rPr lang="en-US" sz="2700" baseline="0" dirty="0">
                    <a:solidFill>
                      <a:schemeClr val="tx2"/>
                    </a:solidFill>
                    <a:latin typeface="Trebuchet MS" pitchFamily="34" charset="0"/>
                  </a:rPr>
                </a:br>
                <a:r>
                  <a:rPr lang="en-US" sz="2700" baseline="0" dirty="0">
                    <a:solidFill>
                      <a:schemeClr val="tx2"/>
                    </a:solidFill>
                    <a:latin typeface="Trebuchet MS" pitchFamily="34" charset="0"/>
                  </a:rPr>
                  <a:t>Go to </a:t>
                </a:r>
                <a:r>
                  <a:rPr lang="en-US" sz="2700" u="sng" baseline="0" dirty="0">
                    <a:solidFill>
                      <a:schemeClr val="tx2"/>
                    </a:solidFill>
                    <a:latin typeface="Trebuchet MS" pitchFamily="34" charset="0"/>
                  </a:rPr>
                  <a:t>PosterPresentations.com</a:t>
                </a:r>
                <a:r>
                  <a:rPr lang="en-US" sz="2700" baseline="0" dirty="0">
                    <a:solidFill>
                      <a:schemeClr val="tx2"/>
                    </a:solidFill>
                    <a:latin typeface="Trebuchet MS" pitchFamily="34" charset="0"/>
                  </a:rPr>
                  <a:t> and click on the FB icon. </a:t>
                </a:r>
                <a:endParaRPr lang="en-US" sz="2700" dirty="0">
                  <a:solidFill>
                    <a:schemeClr val="tx2"/>
                  </a:solidFill>
                  <a:latin typeface="Trebuchet MS" pitchFamily="34" charset="0"/>
                </a:endParaRPr>
              </a:p>
            </p:txBody>
          </p:sp>
        </p:grpSp>
      </p:grpSp>
      <p:grpSp>
        <p:nvGrpSpPr>
          <p:cNvPr id="38" name="Group 37"/>
          <p:cNvGrpSpPr>
            <a:grpSpLocks noChangeAspect="1"/>
          </p:cNvGrpSpPr>
          <p:nvPr userDrawn="1"/>
        </p:nvGrpSpPr>
        <p:grpSpPr>
          <a:xfrm>
            <a:off x="-13503028" y="7"/>
            <a:ext cx="12335930" cy="32918394"/>
            <a:chOff x="-11220550" y="-1"/>
            <a:chExt cx="11014226" cy="27432000"/>
          </a:xfrm>
        </p:grpSpPr>
        <p:sp>
          <p:nvSpPr>
            <p:cNvPr id="40" name="Rectangle 39"/>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2910052" rtl="0" eaLnBrk="1" fontAlgn="auto" latinLnBrk="0" hangingPunct="1">
                <a:lnSpc>
                  <a:spcPct val="100000"/>
                </a:lnSpc>
                <a:spcBef>
                  <a:spcPts val="0"/>
                </a:spcBef>
                <a:spcAft>
                  <a:spcPts val="0"/>
                </a:spcAft>
                <a:buClrTx/>
                <a:buSzTx/>
                <a:buFontTx/>
                <a:buNone/>
                <a:tabLst/>
                <a:defRPr/>
              </a:pPr>
              <a:r>
                <a:rPr lang="en-US" sz="3400" b="1" spc="0" dirty="0">
                  <a:solidFill>
                    <a:srgbClr val="FF0000"/>
                  </a:solidFill>
                  <a:latin typeface="Trebuchet MS" pitchFamily="34" charset="0"/>
                </a:rPr>
                <a:t>(—THIS SIDEBAR DOES NOT PRINT—)</a:t>
              </a:r>
              <a:endParaRPr lang="en-US" sz="3400" b="1" spc="1150" dirty="0">
                <a:solidFill>
                  <a:schemeClr val="bg1"/>
                </a:solidFill>
                <a:latin typeface="Trebuchet MS" pitchFamily="34" charset="0"/>
              </a:endParaRPr>
            </a:p>
            <a:p>
              <a:pPr algn="ctr"/>
              <a:r>
                <a:rPr lang="en-US" sz="4600" b="1" spc="1150" dirty="0">
                  <a:solidFill>
                    <a:schemeClr val="bg1"/>
                  </a:solidFill>
                  <a:latin typeface="Trebuchet MS" pitchFamily="34" charset="0"/>
                </a:rPr>
                <a:t>DESIGN</a:t>
              </a:r>
              <a:r>
                <a:rPr lang="en-US" sz="4600" b="1" spc="1150" baseline="0" dirty="0">
                  <a:solidFill>
                    <a:schemeClr val="bg1"/>
                  </a:solidFill>
                  <a:latin typeface="Trebuchet MS" pitchFamily="34" charset="0"/>
                </a:rPr>
                <a:t> </a:t>
              </a:r>
              <a:r>
                <a:rPr lang="en-US" sz="4600" b="1" spc="1150" dirty="0">
                  <a:solidFill>
                    <a:schemeClr val="bg1"/>
                  </a:solidFill>
                  <a:latin typeface="Trebuchet MS" pitchFamily="34" charset="0"/>
                </a:rPr>
                <a:t>GUIDE</a:t>
              </a:r>
            </a:p>
            <a:p>
              <a:pPr algn="ctr"/>
              <a:r>
                <a:rPr lang="en-US" sz="1900" b="1" dirty="0">
                  <a:latin typeface="Trebuchet MS" pitchFamily="34" charset="0"/>
                </a:rPr>
                <a:t> </a:t>
              </a:r>
            </a:p>
            <a:p>
              <a:pPr defTabSz="7217224"/>
              <a:r>
                <a:rPr lang="en-US" sz="3100" i="0" dirty="0">
                  <a:latin typeface="Trebuchet MS" pitchFamily="34" charset="0"/>
                </a:rPr>
                <a:t>This PowerPoint</a:t>
              </a:r>
              <a:r>
                <a:rPr lang="en-US" sz="3100" i="0" baseline="0" dirty="0">
                  <a:latin typeface="Trebuchet MS" pitchFamily="34" charset="0"/>
                </a:rPr>
                <a:t> </a:t>
              </a:r>
              <a:r>
                <a:rPr lang="en-US" sz="3100" i="0" dirty="0">
                  <a:latin typeface="Trebuchet MS" pitchFamily="34" charset="0"/>
                </a:rPr>
                <a:t>2007 template produces</a:t>
              </a:r>
              <a:r>
                <a:rPr lang="en-US" sz="3100" i="0" baseline="0" dirty="0">
                  <a:latin typeface="Trebuchet MS" pitchFamily="34" charset="0"/>
                </a:rPr>
                <a:t> </a:t>
              </a:r>
              <a:r>
                <a:rPr lang="en-US" sz="3100" i="0" dirty="0">
                  <a:latin typeface="Trebuchet MS" pitchFamily="34" charset="0"/>
                </a:rPr>
                <a:t>a 36”x60” presentation poster. </a:t>
              </a:r>
              <a:r>
                <a:rPr lang="en-US" sz="3100" dirty="0">
                  <a:latin typeface="Trebuchet MS" pitchFamily="34" charset="0"/>
                </a:rPr>
                <a:t>You</a:t>
              </a:r>
              <a:r>
                <a:rPr lang="en-US" sz="3100" baseline="0" dirty="0">
                  <a:latin typeface="Trebuchet MS" pitchFamily="34" charset="0"/>
                </a:rPr>
                <a:t> can u</a:t>
              </a:r>
              <a:r>
                <a:rPr lang="en-US" sz="3100" dirty="0">
                  <a:latin typeface="Trebuchet MS" pitchFamily="34" charset="0"/>
                </a:rPr>
                <a:t>se</a:t>
              </a:r>
              <a:r>
                <a:rPr lang="en-US" sz="3100" baseline="0" dirty="0">
                  <a:latin typeface="Trebuchet MS" pitchFamily="34" charset="0"/>
                </a:rPr>
                <a:t> it to create your research poster and </a:t>
              </a:r>
              <a:r>
                <a:rPr lang="en-US" sz="3100" dirty="0">
                  <a:latin typeface="Trebuchet MS" pitchFamily="34" charset="0"/>
                </a:rPr>
                <a:t>save valuable time placing titles, subtitles,</a:t>
              </a:r>
              <a:r>
                <a:rPr lang="en-US" sz="3100" baseline="0" dirty="0">
                  <a:latin typeface="Trebuchet MS" pitchFamily="34" charset="0"/>
                </a:rPr>
                <a:t> text, and graphics</a:t>
              </a:r>
              <a:r>
                <a:rPr lang="en-US" sz="3100" dirty="0">
                  <a:latin typeface="Trebuchet MS" pitchFamily="34" charset="0"/>
                </a:rPr>
                <a:t>. </a:t>
              </a:r>
            </a:p>
            <a:p>
              <a:pPr defTabSz="7217224"/>
              <a:r>
                <a:rPr lang="en-US" sz="1900" dirty="0">
                  <a:latin typeface="Trebuchet MS" pitchFamily="34" charset="0"/>
                </a:rPr>
                <a:t> </a:t>
              </a:r>
            </a:p>
            <a:p>
              <a:pPr defTabSz="8412377"/>
              <a:r>
                <a:rPr lang="en-US" sz="3100" dirty="0">
                  <a:latin typeface="Trebuchet MS" pitchFamily="34" charset="0"/>
                </a:rPr>
                <a:t>We provide a series of online answer your poster production questions. To view our template tutorials, go online to </a:t>
              </a:r>
              <a:r>
                <a:rPr lang="en-US" sz="3100" b="1" dirty="0">
                  <a:solidFill>
                    <a:srgbClr val="FFC000"/>
                  </a:solidFill>
                  <a:latin typeface="Trebuchet MS" pitchFamily="34" charset="0"/>
                </a:rPr>
                <a:t>PosterPresentations.com</a:t>
              </a:r>
              <a:r>
                <a:rPr lang="en-US" sz="3100" b="1" dirty="0">
                  <a:solidFill>
                    <a:schemeClr val="bg1"/>
                  </a:solidFill>
                  <a:latin typeface="Trebuchet MS" pitchFamily="34" charset="0"/>
                </a:rPr>
                <a:t> </a:t>
              </a:r>
              <a:r>
                <a:rPr lang="en-US" sz="3100" dirty="0">
                  <a:solidFill>
                    <a:schemeClr val="bg1"/>
                  </a:solidFill>
                  <a:latin typeface="Trebuchet MS" pitchFamily="34" charset="0"/>
                </a:rPr>
                <a:t>and click on HELP DESK.</a:t>
              </a:r>
            </a:p>
            <a:p>
              <a:pPr defTabSz="8412377"/>
              <a:r>
                <a:rPr lang="en-US" sz="1900" dirty="0">
                  <a:latin typeface="Trebuchet MS" pitchFamily="34" charset="0"/>
                </a:rPr>
                <a:t> </a:t>
              </a:r>
            </a:p>
            <a:p>
              <a:pPr defTabSz="8412377"/>
              <a:r>
                <a:rPr lang="en-US" sz="3100" dirty="0">
                  <a:solidFill>
                    <a:schemeClr val="bg1"/>
                  </a:solidFill>
                  <a:latin typeface="Trebuchet MS" pitchFamily="34" charset="0"/>
                </a:rPr>
                <a:t>When</a:t>
              </a:r>
              <a:r>
                <a:rPr lang="en-US" sz="3100" baseline="0" dirty="0">
                  <a:solidFill>
                    <a:schemeClr val="bg1"/>
                  </a:solidFill>
                  <a:latin typeface="Trebuchet MS" pitchFamily="34" charset="0"/>
                </a:rPr>
                <a:t> you are ready to</a:t>
              </a:r>
              <a:r>
                <a:rPr lang="en-US" sz="3100" dirty="0">
                  <a:solidFill>
                    <a:schemeClr val="bg1"/>
                  </a:solidFill>
                  <a:latin typeface="Trebuchet MS" pitchFamily="34" charset="0"/>
                </a:rPr>
                <a:t> </a:t>
              </a:r>
              <a:r>
                <a:rPr lang="en-US" sz="3100" baseline="0" dirty="0">
                  <a:solidFill>
                    <a:schemeClr val="bg1"/>
                  </a:solidFill>
                  <a:latin typeface="Trebuchet MS" pitchFamily="34" charset="0"/>
                </a:rPr>
                <a:t> print your poster</a:t>
              </a:r>
              <a:r>
                <a:rPr lang="en-US" sz="3100" dirty="0">
                  <a:solidFill>
                    <a:schemeClr val="bg1"/>
                  </a:solidFill>
                  <a:latin typeface="Trebuchet MS" pitchFamily="34" charset="0"/>
                </a:rPr>
                <a:t>,</a:t>
              </a:r>
              <a:r>
                <a:rPr lang="en-US" sz="3100" baseline="0" dirty="0">
                  <a:solidFill>
                    <a:schemeClr val="bg1"/>
                  </a:solidFill>
                  <a:latin typeface="Trebuchet MS" pitchFamily="34" charset="0"/>
                </a:rPr>
                <a:t> go online to </a:t>
              </a:r>
              <a:r>
                <a:rPr lang="en-US" sz="3100" b="0" dirty="0">
                  <a:solidFill>
                    <a:schemeClr val="bg1"/>
                  </a:solidFill>
                  <a:latin typeface="Trebuchet MS" pitchFamily="34" charset="0"/>
                </a:rPr>
                <a:t>PosterPresentations.com</a:t>
              </a:r>
              <a:br>
                <a:rPr lang="en-US" sz="3100" dirty="0">
                  <a:solidFill>
                    <a:schemeClr val="bg1"/>
                  </a:solidFill>
                  <a:latin typeface="Trebuchet MS" pitchFamily="34" charset="0"/>
                </a:rPr>
              </a:br>
              <a:r>
                <a:rPr lang="en-US" sz="1900" dirty="0">
                  <a:solidFill>
                    <a:schemeClr val="bg1"/>
                  </a:solidFill>
                  <a:latin typeface="Trebuchet MS" pitchFamily="34" charset="0"/>
                </a:rPr>
                <a:t> </a:t>
              </a:r>
            </a:p>
            <a:p>
              <a:pPr algn="l" defTabSz="7217224"/>
              <a:r>
                <a:rPr lang="en-US" sz="3100" b="0" dirty="0">
                  <a:solidFill>
                    <a:schemeClr val="bg1"/>
                  </a:solidFill>
                  <a:latin typeface="Trebuchet MS" pitchFamily="34" charset="0"/>
                </a:rPr>
                <a:t>Need</a:t>
              </a:r>
              <a:r>
                <a:rPr lang="en-US" sz="3100" b="0" baseline="0" dirty="0">
                  <a:solidFill>
                    <a:schemeClr val="bg1"/>
                  </a:solidFill>
                  <a:latin typeface="Trebuchet MS" pitchFamily="34" charset="0"/>
                </a:rPr>
                <a:t> assistance? Call us at </a:t>
              </a:r>
              <a:r>
                <a:rPr lang="en-US" sz="3100" b="0" dirty="0">
                  <a:solidFill>
                    <a:srgbClr val="FFC000"/>
                  </a:solidFill>
                  <a:latin typeface="Trebuchet MS" pitchFamily="34" charset="0"/>
                </a:rPr>
                <a:t>1.510.649.3001</a:t>
              </a:r>
            </a:p>
            <a:p>
              <a:pPr algn="l" defTabSz="7217224"/>
              <a:r>
                <a:rPr lang="en-US" sz="1900" b="1" dirty="0">
                  <a:solidFill>
                    <a:srgbClr val="FFFF00"/>
                  </a:solidFill>
                  <a:latin typeface="Trebuchet MS" pitchFamily="34" charset="0"/>
                </a:rPr>
                <a:t> </a:t>
              </a:r>
            </a:p>
            <a:p>
              <a:pPr algn="ctr"/>
              <a:endParaRPr lang="en-US" sz="2700" b="1" dirty="0">
                <a:solidFill>
                  <a:schemeClr val="bg1"/>
                </a:solidFill>
                <a:latin typeface="Trebuchet MS" pitchFamily="34" charset="0"/>
              </a:endParaRPr>
            </a:p>
            <a:p>
              <a:pPr algn="ctr"/>
              <a:r>
                <a:rPr lang="en-US" sz="4600" b="1" spc="1150" dirty="0">
                  <a:solidFill>
                    <a:schemeClr val="bg1"/>
                  </a:solidFill>
                  <a:latin typeface="Trebuchet MS" pitchFamily="34" charset="0"/>
                </a:rPr>
                <a:t>QUICK START</a:t>
              </a:r>
            </a:p>
            <a:p>
              <a:pPr algn="ctr"/>
              <a:r>
                <a:rPr lang="en-US" sz="1900" b="1" baseline="0" dirty="0">
                  <a:solidFill>
                    <a:schemeClr val="bg1"/>
                  </a:solidFill>
                  <a:latin typeface="Trebuchet MS" pitchFamily="34" charset="0"/>
                </a:rPr>
                <a:t> </a:t>
              </a:r>
            </a:p>
            <a:p>
              <a:pPr algn="ctr"/>
              <a:r>
                <a:rPr lang="en-US" sz="3400" b="1" baseline="0" dirty="0">
                  <a:solidFill>
                    <a:srgbClr val="FFC000"/>
                  </a:solidFill>
                  <a:latin typeface="Trebuchet MS" pitchFamily="34" charset="0"/>
                </a:rPr>
                <a:t>Zoom in and out</a:t>
              </a:r>
            </a:p>
            <a:p>
              <a:pPr marL="2306293" indent="0" algn="l" defTabSz="1630835"/>
              <a:r>
                <a:rPr lang="en-US" sz="27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100" b="0"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Title, Authors, and Affiliations</a:t>
              </a:r>
            </a:p>
            <a:p>
              <a:pPr algn="l"/>
              <a:r>
                <a:rPr lang="en-US" sz="27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7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900" b="0" spc="0" baseline="0" dirty="0">
                  <a:solidFill>
                    <a:schemeClr val="bg1">
                      <a:lumMod val="75000"/>
                    </a:schemeClr>
                  </a:solidFill>
                  <a:latin typeface="Trebuchet MS" pitchFamily="34" charset="0"/>
                </a:rPr>
                <a:t> </a:t>
              </a:r>
            </a:p>
            <a:p>
              <a:pPr algn="l"/>
              <a:r>
                <a:rPr lang="en-US" sz="2700" b="1" spc="575" baseline="0" dirty="0">
                  <a:solidFill>
                    <a:srgbClr val="FFC000"/>
                  </a:solidFill>
                  <a:latin typeface="Trebuchet MS" pitchFamily="34" charset="0"/>
                </a:rPr>
                <a:t>TIP</a:t>
              </a:r>
              <a:r>
                <a:rPr lang="en-US" sz="2700" b="1" baseline="0" dirty="0">
                  <a:solidFill>
                    <a:srgbClr val="FFC000"/>
                  </a:solidFill>
                  <a:latin typeface="Trebuchet MS" pitchFamily="34" charset="0"/>
                </a:rPr>
                <a:t>: </a:t>
              </a:r>
              <a:r>
                <a:rPr lang="en-US" sz="2700" b="0" baseline="0" dirty="0">
                  <a:solidFill>
                    <a:schemeClr val="bg1">
                      <a:lumMod val="75000"/>
                    </a:schemeClr>
                  </a:solidFill>
                  <a:latin typeface="Trebuchet MS" pitchFamily="34" charset="0"/>
                </a:rPr>
                <a:t>The font size of your title should be bigger than your name(s) and institution name(s).</a:t>
              </a:r>
            </a:p>
            <a:p>
              <a:pPr algn="l"/>
              <a:br>
                <a:rPr lang="en-US" sz="3100" b="1" baseline="0" dirty="0">
                  <a:solidFill>
                    <a:schemeClr val="bg1"/>
                  </a:solidFill>
                  <a:latin typeface="Trebuchet MS" pitchFamily="34" charset="0"/>
                </a:rPr>
              </a:br>
              <a:endParaRPr lang="en-US" sz="3100" b="1" dirty="0">
                <a:solidFill>
                  <a:schemeClr val="bg1"/>
                </a:solidFill>
                <a:latin typeface="Trebuchet MS" pitchFamily="34" charset="0"/>
              </a:endParaRPr>
            </a:p>
            <a:p>
              <a:pPr algn="ctr"/>
              <a:endParaRPr lang="en-US" sz="3100" b="1" dirty="0">
                <a:solidFill>
                  <a:srgbClr val="FFC000"/>
                </a:solidFill>
                <a:latin typeface="Trebuchet MS" pitchFamily="34" charset="0"/>
              </a:endParaRPr>
            </a:p>
            <a:p>
              <a:pPr algn="ctr"/>
              <a:endParaRPr lang="en-US" sz="3100" b="1" dirty="0">
                <a:solidFill>
                  <a:srgbClr val="FFC000"/>
                </a:solidFill>
                <a:latin typeface="Trebuchet MS" pitchFamily="34" charset="0"/>
              </a:endParaRPr>
            </a:p>
            <a:p>
              <a:pPr algn="ctr"/>
              <a:r>
                <a:rPr lang="en-US" sz="3400" b="1" dirty="0">
                  <a:solidFill>
                    <a:srgbClr val="FFC000"/>
                  </a:solidFill>
                  <a:latin typeface="Trebuchet MS" pitchFamily="34" charset="0"/>
                </a:rPr>
                <a:t>Adding Logos</a:t>
              </a:r>
              <a:r>
                <a:rPr lang="en-US" sz="3400" b="1" baseline="0" dirty="0">
                  <a:solidFill>
                    <a:srgbClr val="FFC000"/>
                  </a:solidFill>
                  <a:latin typeface="Trebuchet MS" pitchFamily="34" charset="0"/>
                </a:rPr>
                <a:t> / Seals</a:t>
              </a:r>
            </a:p>
            <a:p>
              <a:pPr algn="l"/>
              <a:r>
                <a:rPr lang="en-US" sz="27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900" b="0" spc="575" baseline="0" dirty="0">
                <a:solidFill>
                  <a:schemeClr val="bg1">
                    <a:lumMod val="75000"/>
                  </a:schemeClr>
                </a:solidFill>
                <a:latin typeface="Trebuchet MS" pitchFamily="34" charset="0"/>
              </a:endParaRPr>
            </a:p>
            <a:p>
              <a:pPr algn="l"/>
              <a:r>
                <a:rPr lang="en-US" sz="2700" b="1" spc="575" baseline="0" dirty="0">
                  <a:solidFill>
                    <a:srgbClr val="FFC000"/>
                  </a:solidFill>
                  <a:latin typeface="Trebuchet MS" pitchFamily="34" charset="0"/>
                </a:rPr>
                <a:t>TIP:</a:t>
              </a:r>
              <a:r>
                <a:rPr lang="en-US" sz="2700" b="1" spc="0" baseline="0" dirty="0">
                  <a:solidFill>
                    <a:srgbClr val="FFC000"/>
                  </a:solidFill>
                  <a:latin typeface="Trebuchet MS" pitchFamily="34" charset="0"/>
                </a:rPr>
                <a:t> </a:t>
              </a:r>
              <a:r>
                <a:rPr lang="en-US" sz="2700" b="0" baseline="0" dirty="0">
                  <a:solidFill>
                    <a:schemeClr val="bg1">
                      <a:lumMod val="75000"/>
                    </a:schemeClr>
                  </a:solidFill>
                  <a:latin typeface="Trebuchet MS" pitchFamily="34" charset="0"/>
                </a:rPr>
                <a:t>See if your company’s logo is available on our free poster templates page.</a:t>
              </a:r>
            </a:p>
            <a:p>
              <a:pPr algn="l"/>
              <a:endParaRPr lang="en-US" sz="2700" b="0" baseline="0" dirty="0">
                <a:latin typeface="Trebuchet MS" pitchFamily="34" charset="0"/>
              </a:endParaRPr>
            </a:p>
            <a:p>
              <a:pPr algn="ctr"/>
              <a:r>
                <a:rPr lang="en-US" sz="3400" b="1" baseline="0" dirty="0">
                  <a:solidFill>
                    <a:srgbClr val="FFC000"/>
                  </a:solidFill>
                  <a:latin typeface="Trebuchet MS" pitchFamily="34" charset="0"/>
                </a:rPr>
                <a:t>Photographs / Graphics</a:t>
              </a:r>
            </a:p>
            <a:p>
              <a:pPr algn="l" defTabSz="1874243"/>
              <a:r>
                <a:rPr lang="en-US" sz="27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700" b="0" spc="0" baseline="0" dirty="0">
                  <a:solidFill>
                    <a:schemeClr val="bg1">
                      <a:lumMod val="75000"/>
                    </a:schemeClr>
                  </a:solidFill>
                  <a:latin typeface="Trebuchet MS" pitchFamily="34" charset="0"/>
                </a:rPr>
                <a:t>disproportionally.</a:t>
              </a:r>
            </a:p>
            <a:p>
              <a:pPr algn="l" defTabSz="1874243"/>
              <a:endParaRPr lang="en-US" sz="2700" b="0" baseline="0" dirty="0">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r>
                <a:rPr lang="en-US" sz="3400" b="1" baseline="0" dirty="0">
                  <a:solidFill>
                    <a:srgbClr val="FFC000"/>
                  </a:solidFill>
                  <a:latin typeface="Trebuchet MS" pitchFamily="34" charset="0"/>
                </a:rPr>
                <a:t>Image Quality Check</a:t>
              </a:r>
            </a:p>
            <a:p>
              <a:pPr lvl="0" algn="l" defTabSz="1874243"/>
              <a:r>
                <a:rPr lang="en-US" sz="2700" b="0" baseline="0" dirty="0">
                  <a:solidFill>
                    <a:schemeClr val="bg1">
                      <a:lumMod val="75000"/>
                    </a:schemeClr>
                  </a:solidFill>
                  <a:latin typeface="Trebuchet MS" pitchFamily="34" charset="0"/>
                </a:rPr>
                <a:t>Zoom in and look at your images at 100% magnification. If they look good they will print well. </a:t>
              </a:r>
              <a:endParaRPr lang="en-US" sz="3100" b="0" dirty="0">
                <a:latin typeface="Trebuchet MS" pitchFamily="34" charset="0"/>
              </a:endParaRPr>
            </a:p>
          </p:txBody>
        </p:sp>
        <p:cxnSp>
          <p:nvCxnSpPr>
            <p:cNvPr id="41" name="Straight Connector 40"/>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userDrawn="1"/>
          </p:nvPicPr>
          <p:blipFill>
            <a:blip r:embed="rId12"/>
            <a:stretch>
              <a:fillRect/>
            </a:stretch>
          </p:blipFill>
          <p:spPr>
            <a:xfrm>
              <a:off x="-10736023" y="7928687"/>
              <a:ext cx="1597665" cy="1001614"/>
            </a:xfrm>
            <a:prstGeom prst="rect">
              <a:avLst/>
            </a:prstGeom>
          </p:spPr>
        </p:pic>
        <p:pic>
          <p:nvPicPr>
            <p:cNvPr id="44" name="Picture 43"/>
            <p:cNvPicPr>
              <a:picLocks noChangeAspect="1"/>
            </p:cNvPicPr>
            <p:nvPr userDrawn="1"/>
          </p:nvPicPr>
          <p:blipFill>
            <a:blip r:embed="rId13"/>
            <a:stretch>
              <a:fillRect/>
            </a:stretch>
          </p:blipFill>
          <p:spPr>
            <a:xfrm>
              <a:off x="-10736023" y="12354606"/>
              <a:ext cx="9986807" cy="877997"/>
            </a:xfrm>
            <a:prstGeom prst="rect">
              <a:avLst/>
            </a:prstGeom>
          </p:spPr>
        </p:pic>
        <p:grpSp>
          <p:nvGrpSpPr>
            <p:cNvPr id="45" name="Group 44"/>
            <p:cNvGrpSpPr/>
            <p:nvPr userDrawn="1"/>
          </p:nvGrpSpPr>
          <p:grpSpPr>
            <a:xfrm>
              <a:off x="-9844888" y="19920591"/>
              <a:ext cx="7631077" cy="1987421"/>
              <a:chOff x="-4516464" y="11354920"/>
              <a:chExt cx="3516822" cy="1095725"/>
            </a:xfrm>
          </p:grpSpPr>
          <p:grpSp>
            <p:nvGrpSpPr>
              <p:cNvPr id="66" name="Group 65"/>
              <p:cNvGrpSpPr/>
              <p:nvPr userDrawn="1"/>
            </p:nvGrpSpPr>
            <p:grpSpPr>
              <a:xfrm>
                <a:off x="-2783494" y="11354963"/>
                <a:ext cx="624373" cy="887667"/>
                <a:chOff x="-3958698" y="11538812"/>
                <a:chExt cx="779266" cy="1272017"/>
              </a:xfrm>
            </p:grpSpPr>
            <p:pic>
              <p:nvPicPr>
                <p:cNvPr id="72" name="Picture 71"/>
                <p:cNvPicPr>
                  <a:picLocks noChangeAspect="1"/>
                </p:cNvPicPr>
                <p:nvPr userDrawn="1"/>
              </p:nvPicPr>
              <p:blipFill>
                <a:blip r:embed="rId14"/>
                <a:stretch>
                  <a:fillRect/>
                </a:stretch>
              </p:blipFill>
              <p:spPr>
                <a:xfrm>
                  <a:off x="-3948160" y="11538812"/>
                  <a:ext cx="768728" cy="1090753"/>
                </a:xfrm>
                <a:prstGeom prst="rect">
                  <a:avLst/>
                </a:prstGeom>
              </p:spPr>
            </p:pic>
            <p:sp>
              <p:nvSpPr>
                <p:cNvPr id="73" name="TextBox 72"/>
                <p:cNvSpPr txBox="1"/>
                <p:nvPr userDrawn="1"/>
              </p:nvSpPr>
              <p:spPr>
                <a:xfrm>
                  <a:off x="-3958698" y="12577802"/>
                  <a:ext cx="779263" cy="233027"/>
                </a:xfrm>
                <a:prstGeom prst="rect">
                  <a:avLst/>
                </a:prstGeom>
                <a:solidFill>
                  <a:schemeClr val="accent1"/>
                </a:solidFill>
                <a:ln>
                  <a:noFill/>
                </a:ln>
              </p:spPr>
              <p:txBody>
                <a:bodyPr wrap="square" lIns="0" tIns="0" rIns="0" bIns="0" rtlCol="0">
                  <a:spAutoFit/>
                </a:bodyPr>
                <a:lstStyle/>
                <a:p>
                  <a:pPr algn="ctr"/>
                  <a:r>
                    <a:rPr lang="en-US" sz="2300" b="1" dirty="0">
                      <a:solidFill>
                        <a:schemeClr val="tx1"/>
                      </a:solidFill>
                    </a:rPr>
                    <a:t>ORIGINAL</a:t>
                  </a:r>
                </a:p>
              </p:txBody>
            </p:sp>
          </p:grpSp>
          <p:grpSp>
            <p:nvGrpSpPr>
              <p:cNvPr id="67" name="Group 66"/>
              <p:cNvGrpSpPr/>
              <p:nvPr userDrawn="1"/>
            </p:nvGrpSpPr>
            <p:grpSpPr>
              <a:xfrm>
                <a:off x="-2033159" y="11354920"/>
                <a:ext cx="1033517" cy="907668"/>
                <a:chOff x="-2921738" y="11604219"/>
                <a:chExt cx="1420279" cy="1247338"/>
              </a:xfrm>
            </p:grpSpPr>
            <p:pic>
              <p:nvPicPr>
                <p:cNvPr id="70" name="Picture 69"/>
                <p:cNvPicPr>
                  <a:picLocks noChangeAspect="1"/>
                </p:cNvPicPr>
                <p:nvPr userDrawn="1"/>
              </p:nvPicPr>
              <p:blipFill>
                <a:blip r:embed="rId14"/>
                <a:stretch>
                  <a:fillRect/>
                </a:stretch>
              </p:blipFill>
              <p:spPr>
                <a:xfrm>
                  <a:off x="-2921738" y="11604219"/>
                  <a:ext cx="1420279" cy="1029695"/>
                </a:xfrm>
                <a:prstGeom prst="rect">
                  <a:avLst/>
                </a:prstGeom>
              </p:spPr>
            </p:pic>
            <p:sp>
              <p:nvSpPr>
                <p:cNvPr id="71" name="TextBox 70"/>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2700" b="1" dirty="0">
                      <a:solidFill>
                        <a:schemeClr val="bg1"/>
                      </a:solidFill>
                    </a:rPr>
                    <a:t>DISTORTED</a:t>
                  </a:r>
                  <a:endParaRPr lang="en-US" sz="1300" b="1" dirty="0">
                    <a:solidFill>
                      <a:schemeClr val="bg1"/>
                    </a:solidFill>
                  </a:endParaRPr>
                </a:p>
              </p:txBody>
            </p:sp>
          </p:grpSp>
          <p:pic>
            <p:nvPicPr>
              <p:cNvPr id="68" name="Picture 67"/>
              <p:cNvPicPr>
                <a:picLocks noChangeAspect="1"/>
              </p:cNvPicPr>
              <p:nvPr userDrawn="1"/>
            </p:nvPicPr>
            <p:blipFill>
              <a:blip r:embed="rId15"/>
              <a:stretch>
                <a:fillRect/>
              </a:stretch>
            </p:blipFill>
            <p:spPr>
              <a:xfrm>
                <a:off x="-4516464" y="11354941"/>
                <a:ext cx="1098742" cy="847761"/>
              </a:xfrm>
              <a:prstGeom prst="rect">
                <a:avLst/>
              </a:prstGeom>
            </p:spPr>
          </p:pic>
          <p:sp>
            <p:nvSpPr>
              <p:cNvPr id="69" name="TextBox 68"/>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2700" dirty="0">
                    <a:solidFill>
                      <a:schemeClr val="bg1"/>
                    </a:solidFill>
                  </a:rPr>
                  <a:t>Corner</a:t>
                </a:r>
                <a:r>
                  <a:rPr lang="en-US" sz="2700" baseline="0" dirty="0">
                    <a:solidFill>
                      <a:schemeClr val="bg1"/>
                    </a:solidFill>
                  </a:rPr>
                  <a:t> handles</a:t>
                </a:r>
                <a:endParaRPr lang="en-US" sz="2700" dirty="0">
                  <a:solidFill>
                    <a:schemeClr val="bg1"/>
                  </a:solidFill>
                </a:endParaRPr>
              </a:p>
            </p:txBody>
          </p:sp>
        </p:grpSp>
        <p:grpSp>
          <p:nvGrpSpPr>
            <p:cNvPr id="46" name="Group 45"/>
            <p:cNvGrpSpPr/>
            <p:nvPr userDrawn="1"/>
          </p:nvGrpSpPr>
          <p:grpSpPr>
            <a:xfrm>
              <a:off x="-10457166" y="23717523"/>
              <a:ext cx="9146425" cy="2061269"/>
              <a:chOff x="-4820359" y="13423405"/>
              <a:chExt cx="4215178" cy="1136441"/>
            </a:xfrm>
          </p:grpSpPr>
          <p:graphicFrame>
            <p:nvGraphicFramePr>
              <p:cNvPr id="47" name="Object 46"/>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16407" name="Image" r:id="rId16" imgW="1828440" imgH="1117440" progId="Photoshop.Image.13">
                      <p:embed/>
                    </p:oleObj>
                  </mc:Choice>
                  <mc:Fallback>
                    <p:oleObj name="Image" r:id="rId16" imgW="1828440" imgH="1117440" progId="Photoshop.Image.13">
                      <p:embed/>
                      <p:pic>
                        <p:nvPicPr>
                          <p:cNvPr id="47" name="Object 46"/>
                          <p:cNvPicPr/>
                          <p:nvPr/>
                        </p:nvPicPr>
                        <p:blipFill>
                          <a:blip r:embed="rId17"/>
                          <a:stretch>
                            <a:fillRect/>
                          </a:stretch>
                        </p:blipFill>
                        <p:spPr>
                          <a:xfrm>
                            <a:off x="-4610234" y="13433123"/>
                            <a:ext cx="1828800" cy="1117600"/>
                          </a:xfrm>
                          <a:prstGeom prst="rect">
                            <a:avLst/>
                          </a:prstGeom>
                        </p:spPr>
                      </p:pic>
                    </p:oleObj>
                  </mc:Fallback>
                </mc:AlternateContent>
              </a:graphicData>
            </a:graphic>
          </p:graphicFrame>
          <p:graphicFrame>
            <p:nvGraphicFramePr>
              <p:cNvPr id="48" name="Object 47"/>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16408" name="Image" r:id="rId18" imgW="1828440" imgH="1117440" progId="Photoshop.Image.13">
                      <p:embed/>
                    </p:oleObj>
                  </mc:Choice>
                  <mc:Fallback>
                    <p:oleObj name="Image" r:id="rId18" imgW="1828440" imgH="1117440" progId="Photoshop.Image.13">
                      <p:embed/>
                      <p:pic>
                        <p:nvPicPr>
                          <p:cNvPr id="48" name="Object 47"/>
                          <p:cNvPicPr/>
                          <p:nvPr/>
                        </p:nvPicPr>
                        <p:blipFill>
                          <a:blip r:embed="rId19"/>
                          <a:stretch>
                            <a:fillRect/>
                          </a:stretch>
                        </p:blipFill>
                        <p:spPr>
                          <a:xfrm>
                            <a:off x="-2637523" y="13442246"/>
                            <a:ext cx="1828800" cy="1117600"/>
                          </a:xfrm>
                          <a:prstGeom prst="rect">
                            <a:avLst/>
                          </a:prstGeom>
                        </p:spPr>
                      </p:pic>
                    </p:oleObj>
                  </mc:Fallback>
                </mc:AlternateContent>
              </a:graphicData>
            </a:graphic>
          </p:graphicFrame>
          <p:sp>
            <p:nvSpPr>
              <p:cNvPr id="49" name="TextBox 48"/>
              <p:cNvSpPr txBox="1"/>
              <p:nvPr userDrawn="1"/>
            </p:nvSpPr>
            <p:spPr>
              <a:xfrm rot="16200000">
                <a:off x="-5312672" y="13925431"/>
                <a:ext cx="1117601" cy="132975"/>
              </a:xfrm>
              <a:prstGeom prst="rect">
                <a:avLst/>
              </a:prstGeom>
              <a:noFill/>
            </p:spPr>
            <p:txBody>
              <a:bodyPr wrap="square" lIns="0" tIns="0" rIns="0" bIns="0" rtlCol="0">
                <a:spAutoFit/>
              </a:bodyPr>
              <a:lstStyle/>
              <a:p>
                <a:pPr algn="ctr"/>
                <a:r>
                  <a:rPr lang="en-US" sz="2100" dirty="0">
                    <a:solidFill>
                      <a:srgbClr val="92D050"/>
                    </a:solidFill>
                  </a:rPr>
                  <a:t>Good</a:t>
                </a:r>
                <a:r>
                  <a:rPr lang="en-US" sz="2100" baseline="0" dirty="0">
                    <a:solidFill>
                      <a:srgbClr val="92D050"/>
                    </a:solidFill>
                  </a:rPr>
                  <a:t> </a:t>
                </a:r>
                <a:r>
                  <a:rPr lang="en-US" sz="2100" baseline="0" dirty="0">
                    <a:solidFill>
                      <a:schemeClr val="bg1"/>
                    </a:solidFill>
                  </a:rPr>
                  <a:t>printing quality</a:t>
                </a:r>
                <a:endParaRPr lang="en-US" sz="2100" dirty="0">
                  <a:solidFill>
                    <a:schemeClr val="bg1"/>
                  </a:solidFill>
                </a:endParaRPr>
              </a:p>
            </p:txBody>
          </p:sp>
          <p:sp>
            <p:nvSpPr>
              <p:cNvPr id="50" name="TextBox 49"/>
              <p:cNvSpPr txBox="1"/>
              <p:nvPr userDrawn="1"/>
            </p:nvSpPr>
            <p:spPr>
              <a:xfrm rot="16200000">
                <a:off x="-1236802" y="13909386"/>
                <a:ext cx="1117601" cy="145640"/>
              </a:xfrm>
              <a:prstGeom prst="rect">
                <a:avLst/>
              </a:prstGeom>
              <a:noFill/>
            </p:spPr>
            <p:txBody>
              <a:bodyPr wrap="square" lIns="0" tIns="0" rIns="0" bIns="0" rtlCol="0">
                <a:spAutoFit/>
              </a:bodyPr>
              <a:lstStyle/>
              <a:p>
                <a:pPr algn="ctr"/>
                <a:r>
                  <a:rPr lang="en-US" sz="2300" dirty="0">
                    <a:solidFill>
                      <a:srgbClr val="FF0000"/>
                    </a:solidFill>
                  </a:rPr>
                  <a:t>Bad </a:t>
                </a:r>
                <a:r>
                  <a:rPr lang="en-US" sz="2300" dirty="0">
                    <a:solidFill>
                      <a:schemeClr val="bg1"/>
                    </a:solidFill>
                  </a:rPr>
                  <a:t>printing quality</a:t>
                </a:r>
              </a:p>
            </p:txBody>
          </p:sp>
        </p:grpSp>
      </p:grpSp>
      <p:sp>
        <p:nvSpPr>
          <p:cNvPr id="39" name="TextBox 38"/>
          <p:cNvSpPr txBox="1"/>
          <p:nvPr userDrawn="1"/>
        </p:nvSpPr>
        <p:spPr>
          <a:xfrm>
            <a:off x="52484857" y="29718292"/>
            <a:ext cx="10864777" cy="1855428"/>
          </a:xfrm>
          <a:prstGeom prst="rect">
            <a:avLst/>
          </a:prstGeom>
          <a:noFill/>
        </p:spPr>
        <p:txBody>
          <a:bodyPr wrap="square" lIns="125162" tIns="62579" rIns="125162" bIns="62579" rtlCol="0">
            <a:spAutoFit/>
          </a:bodyPr>
          <a:lstStyle/>
          <a:p>
            <a:pPr marL="337730" indent="-337730">
              <a:lnSpc>
                <a:spcPct val="100000"/>
              </a:lnSpc>
            </a:pPr>
            <a:r>
              <a:rPr lang="en-US" sz="2700" dirty="0">
                <a:solidFill>
                  <a:schemeClr val="bg1"/>
                </a:solidFill>
              </a:rPr>
              <a:t>© 2015</a:t>
            </a:r>
            <a:r>
              <a:rPr lang="en-US" sz="2700" baseline="0" dirty="0">
                <a:solidFill>
                  <a:schemeClr val="bg1"/>
                </a:solidFill>
              </a:rPr>
              <a:t> </a:t>
            </a:r>
            <a:r>
              <a:rPr lang="en-US" sz="2700" dirty="0">
                <a:solidFill>
                  <a:schemeClr val="bg1"/>
                </a:solidFill>
              </a:rPr>
              <a:t>PosterPresentations.com</a:t>
            </a:r>
            <a:br>
              <a:rPr lang="en-US" sz="2700" dirty="0">
                <a:solidFill>
                  <a:schemeClr val="bg1"/>
                </a:solidFill>
              </a:rPr>
            </a:br>
            <a:r>
              <a:rPr lang="en-US" sz="2700" dirty="0">
                <a:solidFill>
                  <a:schemeClr val="bg1"/>
                </a:solidFill>
              </a:rPr>
              <a:t>2117 Fourth Street ,</a:t>
            </a:r>
            <a:r>
              <a:rPr lang="en-US" sz="2700" baseline="0" dirty="0">
                <a:solidFill>
                  <a:schemeClr val="bg1"/>
                </a:solidFill>
              </a:rPr>
              <a:t> Unit C</a:t>
            </a:r>
          </a:p>
          <a:p>
            <a:pPr marL="337730" indent="-9129">
              <a:lnSpc>
                <a:spcPct val="100000"/>
              </a:lnSpc>
            </a:pPr>
            <a:r>
              <a:rPr lang="en-US" sz="2700" baseline="0" dirty="0">
                <a:solidFill>
                  <a:schemeClr val="bg1"/>
                </a:solidFill>
              </a:rPr>
              <a:t>Berkeley CA 94710</a:t>
            </a:r>
            <a:br>
              <a:rPr lang="en-US" sz="2700" baseline="0" dirty="0">
                <a:solidFill>
                  <a:schemeClr val="bg1"/>
                </a:solidFill>
              </a:rPr>
            </a:br>
            <a:r>
              <a:rPr lang="en-US" sz="2700" b="1" baseline="0" dirty="0">
                <a:solidFill>
                  <a:srgbClr val="FFFF00"/>
                </a:solidFill>
              </a:rPr>
              <a:t>posterpresenter@gmail.com</a:t>
            </a:r>
            <a:endParaRPr lang="en-US" sz="2700" b="1" dirty="0">
              <a:solidFill>
                <a:srgbClr val="FFFF00"/>
              </a:solidFill>
            </a:endParaRPr>
          </a:p>
        </p:txBody>
      </p:sp>
      <p:sp>
        <p:nvSpPr>
          <p:cNvPr id="43" name="Text Box 14"/>
          <p:cNvSpPr txBox="1">
            <a:spLocks noChangeArrowheads="1"/>
          </p:cNvSpPr>
          <p:nvPr userDrawn="1"/>
        </p:nvSpPr>
        <p:spPr bwMode="auto">
          <a:xfrm>
            <a:off x="1676361" y="32232600"/>
            <a:ext cx="2933700" cy="377680"/>
          </a:xfrm>
          <a:prstGeom prst="rect">
            <a:avLst/>
          </a:prstGeom>
          <a:noFill/>
          <a:ln w="9525">
            <a:noFill/>
            <a:miter lim="800000"/>
            <a:headEnd/>
            <a:tailEnd/>
          </a:ln>
          <a:effectLst/>
        </p:spPr>
        <p:txBody>
          <a:bodyPr lIns="99951" tIns="49966" rIns="99951" bIns="49966">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 id="2147483672" r:id="rId2"/>
  </p:sldLayoutIdLst>
  <p:txStyles>
    <p:titleStyle>
      <a:lvl1pPr algn="ctr" defTabSz="4806724" rtl="0" eaLnBrk="1" latinLnBrk="0" hangingPunct="1">
        <a:spcBef>
          <a:spcPct val="0"/>
        </a:spcBef>
        <a:buNone/>
        <a:defRPr sz="9600" kern="1200">
          <a:solidFill>
            <a:schemeClr val="bg1"/>
          </a:solidFill>
          <a:latin typeface="Trebuchet MS" pitchFamily="34" charset="0"/>
          <a:ea typeface="+mj-ea"/>
          <a:cs typeface="+mj-cs"/>
        </a:defRPr>
      </a:lvl1pPr>
    </p:titleStyle>
    <p:bodyStyle>
      <a:lvl1pPr marL="1802522" indent="-1802522" algn="l" defTabSz="4806724" rtl="0" eaLnBrk="1" latinLnBrk="0" hangingPunct="1">
        <a:spcBef>
          <a:spcPct val="20000"/>
        </a:spcBef>
        <a:buFont typeface="Arial" pitchFamily="34" charset="0"/>
        <a:buChar char="•"/>
        <a:defRPr sz="16900" kern="1200">
          <a:solidFill>
            <a:schemeClr val="tx1"/>
          </a:solidFill>
          <a:latin typeface="+mn-lt"/>
          <a:ea typeface="+mn-ea"/>
          <a:cs typeface="+mn-cs"/>
        </a:defRPr>
      </a:lvl1pPr>
      <a:lvl2pPr marL="3905463" indent="-1502101" algn="l" defTabSz="4806724"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08405" indent="-1201681" algn="l" defTabSz="4806724"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176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12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8491"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1852"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5215"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8576"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6724" rtl="0" eaLnBrk="1" latinLnBrk="0" hangingPunct="1">
        <a:defRPr sz="9400" kern="1200">
          <a:solidFill>
            <a:schemeClr val="tx1"/>
          </a:solidFill>
          <a:latin typeface="+mn-lt"/>
          <a:ea typeface="+mn-ea"/>
          <a:cs typeface="+mn-cs"/>
        </a:defRPr>
      </a:lvl1pPr>
      <a:lvl2pPr marL="2403363" algn="l" defTabSz="4806724" rtl="0" eaLnBrk="1" latinLnBrk="0" hangingPunct="1">
        <a:defRPr sz="9400" kern="1200">
          <a:solidFill>
            <a:schemeClr val="tx1"/>
          </a:solidFill>
          <a:latin typeface="+mn-lt"/>
          <a:ea typeface="+mn-ea"/>
          <a:cs typeface="+mn-cs"/>
        </a:defRPr>
      </a:lvl2pPr>
      <a:lvl3pPr marL="4806724" algn="l" defTabSz="4806724" rtl="0" eaLnBrk="1" latinLnBrk="0" hangingPunct="1">
        <a:defRPr sz="9400" kern="1200">
          <a:solidFill>
            <a:schemeClr val="tx1"/>
          </a:solidFill>
          <a:latin typeface="+mn-lt"/>
          <a:ea typeface="+mn-ea"/>
          <a:cs typeface="+mn-cs"/>
        </a:defRPr>
      </a:lvl3pPr>
      <a:lvl4pPr marL="7210086" algn="l" defTabSz="4806724" rtl="0" eaLnBrk="1" latinLnBrk="0" hangingPunct="1">
        <a:defRPr sz="9400" kern="1200">
          <a:solidFill>
            <a:schemeClr val="tx1"/>
          </a:solidFill>
          <a:latin typeface="+mn-lt"/>
          <a:ea typeface="+mn-ea"/>
          <a:cs typeface="+mn-cs"/>
        </a:defRPr>
      </a:lvl4pPr>
      <a:lvl5pPr marL="9613447" algn="l" defTabSz="4806724" rtl="0" eaLnBrk="1" latinLnBrk="0" hangingPunct="1">
        <a:defRPr sz="9400" kern="1200">
          <a:solidFill>
            <a:schemeClr val="tx1"/>
          </a:solidFill>
          <a:latin typeface="+mn-lt"/>
          <a:ea typeface="+mn-ea"/>
          <a:cs typeface="+mn-cs"/>
        </a:defRPr>
      </a:lvl5pPr>
      <a:lvl6pPr marL="12016810" algn="l" defTabSz="4806724" rtl="0" eaLnBrk="1" latinLnBrk="0" hangingPunct="1">
        <a:defRPr sz="9400" kern="1200">
          <a:solidFill>
            <a:schemeClr val="tx1"/>
          </a:solidFill>
          <a:latin typeface="+mn-lt"/>
          <a:ea typeface="+mn-ea"/>
          <a:cs typeface="+mn-cs"/>
        </a:defRPr>
      </a:lvl6pPr>
      <a:lvl7pPr marL="14420173" algn="l" defTabSz="4806724" rtl="0" eaLnBrk="1" latinLnBrk="0" hangingPunct="1">
        <a:defRPr sz="9400" kern="1200">
          <a:solidFill>
            <a:schemeClr val="tx1"/>
          </a:solidFill>
          <a:latin typeface="+mn-lt"/>
          <a:ea typeface="+mn-ea"/>
          <a:cs typeface="+mn-cs"/>
        </a:defRPr>
      </a:lvl7pPr>
      <a:lvl8pPr marL="16823533" algn="l" defTabSz="4806724" rtl="0" eaLnBrk="1" latinLnBrk="0" hangingPunct="1">
        <a:defRPr sz="9400" kern="1200">
          <a:solidFill>
            <a:schemeClr val="tx1"/>
          </a:solidFill>
          <a:latin typeface="+mn-lt"/>
          <a:ea typeface="+mn-ea"/>
          <a:cs typeface="+mn-cs"/>
        </a:defRPr>
      </a:lvl8pPr>
      <a:lvl9pPr marL="19226896" algn="l" defTabSz="4806724" rtl="0" eaLnBrk="1" latinLnBrk="0" hangingPunct="1">
        <a:defRPr sz="9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4800600"/>
          </a:xfrm>
          <a:prstGeom prst="rect">
            <a:avLst/>
          </a:prstGeom>
          <a:solidFill>
            <a:schemeClr val="accent5">
              <a:lumMod val="75000"/>
            </a:schemeClr>
          </a:solidFill>
          <a:ln w="9525">
            <a:solidFill>
              <a:schemeClr val="tx1"/>
            </a:solidFill>
            <a:miter lim="800000"/>
            <a:headEnd/>
            <a:tailEnd/>
          </a:ln>
          <a:effectLst/>
        </p:spPr>
        <p:txBody>
          <a:bodyPr wrap="none" lIns="100140" tIns="50069" rIns="100140" bIns="50069" anchor="ctr"/>
          <a:lstStyle/>
          <a:p>
            <a:pPr>
              <a:defRPr/>
            </a:pPr>
            <a:endParaRPr lang="en-US" dirty="0"/>
          </a:p>
        </p:txBody>
      </p:sp>
      <p:sp>
        <p:nvSpPr>
          <p:cNvPr id="8" name="Rectangle 33"/>
          <p:cNvSpPr>
            <a:spLocks noChangeArrowheads="1"/>
          </p:cNvSpPr>
          <p:nvPr/>
        </p:nvSpPr>
        <p:spPr bwMode="auto">
          <a:xfrm>
            <a:off x="1066800" y="5257800"/>
            <a:ext cx="11734800" cy="267462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100140" tIns="50069" rIns="100140" bIns="50069" anchor="ctr"/>
          <a:lstStyle/>
          <a:p>
            <a:pPr>
              <a:defRPr/>
            </a:pPr>
            <a:endParaRPr lang="en-US" dirty="0"/>
          </a:p>
        </p:txBody>
      </p:sp>
      <p:sp>
        <p:nvSpPr>
          <p:cNvPr id="9" name="Rectangle 9"/>
          <p:cNvSpPr>
            <a:spLocks noChangeArrowheads="1"/>
          </p:cNvSpPr>
          <p:nvPr/>
        </p:nvSpPr>
        <p:spPr bwMode="auto">
          <a:xfrm>
            <a:off x="0" y="4805362"/>
            <a:ext cx="51206400" cy="152400"/>
          </a:xfrm>
          <a:prstGeom prst="rect">
            <a:avLst/>
          </a:prstGeom>
          <a:solidFill>
            <a:schemeClr val="accent5">
              <a:lumMod val="50000"/>
            </a:schemeClr>
          </a:solidFill>
          <a:ln w="152400">
            <a:noFill/>
            <a:miter lim="800000"/>
            <a:headEnd/>
            <a:tailEnd/>
          </a:ln>
          <a:effectLst/>
        </p:spPr>
        <p:txBody>
          <a:bodyPr wrap="none" lIns="100140" tIns="50069" rIns="100140" bIns="50069" anchor="ctr"/>
          <a:lstStyle/>
          <a:p>
            <a:pPr>
              <a:defRPr/>
            </a:pPr>
            <a:endParaRPr lang="en-US" dirty="0"/>
          </a:p>
        </p:txBody>
      </p:sp>
      <p:sp>
        <p:nvSpPr>
          <p:cNvPr id="10" name="Text Box 14"/>
          <p:cNvSpPr txBox="1">
            <a:spLocks noChangeArrowheads="1"/>
          </p:cNvSpPr>
          <p:nvPr/>
        </p:nvSpPr>
        <p:spPr bwMode="auto">
          <a:xfrm>
            <a:off x="1676361" y="32232600"/>
            <a:ext cx="2933700" cy="377680"/>
          </a:xfrm>
          <a:prstGeom prst="rect">
            <a:avLst/>
          </a:prstGeom>
          <a:noFill/>
          <a:ln w="9525">
            <a:noFill/>
            <a:miter lim="800000"/>
            <a:headEnd/>
            <a:tailEnd/>
          </a:ln>
          <a:effectLst/>
        </p:spPr>
        <p:txBody>
          <a:bodyPr lIns="99951" tIns="49966" rIns="99951" bIns="49966">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13458275" y="5257800"/>
            <a:ext cx="24289851" cy="267462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100140" tIns="50069" rIns="100140" bIns="50069" anchor="ctr"/>
          <a:lstStyle/>
          <a:p>
            <a:pPr>
              <a:defRPr/>
            </a:pPr>
            <a:endParaRPr lang="en-US" dirty="0"/>
          </a:p>
        </p:txBody>
      </p:sp>
      <p:sp>
        <p:nvSpPr>
          <p:cNvPr id="22" name="Rectangle 33"/>
          <p:cNvSpPr>
            <a:spLocks noChangeArrowheads="1"/>
          </p:cNvSpPr>
          <p:nvPr userDrawn="1"/>
        </p:nvSpPr>
        <p:spPr bwMode="auto">
          <a:xfrm>
            <a:off x="38404800" y="5257800"/>
            <a:ext cx="11734800" cy="267462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100140" tIns="50069" rIns="100140" bIns="50069" anchor="ctr"/>
          <a:lstStyle/>
          <a:p>
            <a:pPr>
              <a:defRPr/>
            </a:pPr>
            <a:endParaRPr lang="en-US" dirty="0"/>
          </a:p>
        </p:txBody>
      </p:sp>
      <p:grpSp>
        <p:nvGrpSpPr>
          <p:cNvPr id="56" name="Group 55"/>
          <p:cNvGrpSpPr>
            <a:grpSpLocks noChangeAspect="1"/>
          </p:cNvGrpSpPr>
          <p:nvPr userDrawn="1"/>
        </p:nvGrpSpPr>
        <p:grpSpPr>
          <a:xfrm>
            <a:off x="52067253" y="22436"/>
            <a:ext cx="12381152" cy="32895964"/>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5400" b="1" spc="1150" dirty="0">
                  <a:solidFill>
                    <a:schemeClr val="bg1"/>
                  </a:solidFill>
                  <a:latin typeface="Trebuchet MS" pitchFamily="34" charset="0"/>
                </a:rPr>
                <a:t>QUICK START (cont.)</a:t>
              </a:r>
            </a:p>
            <a:p>
              <a:pPr algn="ctr"/>
              <a:endParaRPr lang="en-US" sz="46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How to change the template color theme</a:t>
              </a:r>
            </a:p>
            <a:p>
              <a:pPr marL="0" marR="0" lvl="2" indent="0" algn="l" defTabSz="219067" rtl="0" eaLnBrk="1" fontAlgn="auto" latinLnBrk="0" hangingPunct="1">
                <a:lnSpc>
                  <a:spcPct val="100000"/>
                </a:lnSpc>
                <a:spcBef>
                  <a:spcPts val="0"/>
                </a:spcBef>
                <a:spcAft>
                  <a:spcPts val="0"/>
                </a:spcAft>
                <a:buClrTx/>
                <a:buSzTx/>
                <a:buFontTx/>
                <a:buNone/>
                <a:tabLst/>
                <a:defRPr/>
              </a:pPr>
              <a:r>
                <a:rPr lang="en-US" sz="27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700" b="0" spc="0" baseline="0" dirty="0">
                  <a:solidFill>
                    <a:schemeClr val="bg1">
                      <a:lumMod val="75000"/>
                    </a:schemeClr>
                  </a:solidFill>
                  <a:latin typeface="Trebuchet MS" pitchFamily="34" charset="0"/>
                </a:rPr>
                <a:t>also create your own color theme.</a:t>
              </a:r>
            </a:p>
            <a:p>
              <a:pPr marL="0" marR="0" lvl="2" indent="0" algn="l" defTabSz="219067" rtl="0" eaLnBrk="1" fontAlgn="auto" latinLnBrk="0" hangingPunct="1">
                <a:lnSpc>
                  <a:spcPct val="100000"/>
                </a:lnSpc>
                <a:spcBef>
                  <a:spcPts val="0"/>
                </a:spcBef>
                <a:spcAft>
                  <a:spcPts val="0"/>
                </a:spcAft>
                <a:buClrTx/>
                <a:buSzTx/>
                <a:buFontTx/>
                <a:buNone/>
                <a:tabLst/>
                <a:defRPr/>
              </a:pPr>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endParaRPr lang="en-US" sz="2700" b="0" baseline="0" dirty="0">
                <a:solidFill>
                  <a:schemeClr val="bg1">
                    <a:lumMod val="75000"/>
                  </a:schemeClr>
                </a:solidFill>
                <a:latin typeface="Trebuchet MS" pitchFamily="34" charset="0"/>
              </a:endParaRPr>
            </a:p>
            <a:p>
              <a:pPr marL="0" indent="0" algn="l" defTabSz="219067"/>
              <a:r>
                <a:rPr lang="en-US" sz="27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219067"/>
              <a:endParaRPr lang="en-US" sz="27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Text</a:t>
              </a:r>
            </a:p>
            <a:p>
              <a:pPr marL="3316437" lvl="2" indent="0" algn="l" defTabSz="219067"/>
              <a:r>
                <a:rPr lang="en-US" sz="27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2910052" lvl="2" indent="0" algn="l" defTabSz="219067"/>
              <a:endParaRPr lang="en-US" sz="2700" b="0" baseline="0" dirty="0">
                <a:solidFill>
                  <a:schemeClr val="bg1">
                    <a:lumMod val="75000"/>
                  </a:schemeClr>
                </a:solidFill>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lang="en-US" sz="2700" b="0" baseline="0" dirty="0">
                  <a:solidFill>
                    <a:schemeClr val="bg1">
                      <a:lumMod val="75000"/>
                    </a:schemeClr>
                  </a:solidFill>
                  <a:latin typeface="Trebuchet MS" pitchFamily="34" charset="0"/>
                </a:rPr>
                <a:t> </a:t>
              </a:r>
              <a:r>
                <a:rPr kumimoji="0" lang="en-US" sz="34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700" b="0" baseline="0" dirty="0">
                <a:solidFill>
                  <a:schemeClr val="bg1">
                    <a:lumMod val="75000"/>
                  </a:schemeClr>
                </a:solidFill>
                <a:latin typeface="Trebuchet MS" pitchFamily="34" charset="0"/>
              </a:endParaRPr>
            </a:p>
            <a:p>
              <a:pPr marL="2910052" lvl="2" indent="0" algn="l" defTabSz="219067"/>
              <a:endParaRPr lang="en-US" sz="27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Tables</a:t>
              </a:r>
            </a:p>
            <a:p>
              <a:pPr marL="1862073" lvl="1" indent="0" algn="l" defTabSz="219067"/>
              <a:r>
                <a:rPr lang="en-US" sz="27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219067"/>
              <a:r>
                <a:rPr lang="en-US" sz="27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219067"/>
              <a:endParaRPr lang="en-US" sz="2700" b="0" baseline="0" dirty="0">
                <a:solidFill>
                  <a:schemeClr val="bg1">
                    <a:lumMod val="75000"/>
                  </a:schemeClr>
                </a:solidFill>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219067"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2910052"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219067"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2910052"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21906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219067" rtl="0" eaLnBrk="1" fontAlgn="auto" latinLnBrk="0" hangingPunct="1">
                <a:lnSpc>
                  <a:spcPct val="100000"/>
                </a:lnSpc>
                <a:spcBef>
                  <a:spcPts val="0"/>
                </a:spcBef>
                <a:spcAft>
                  <a:spcPts val="0"/>
                </a:spcAft>
                <a:buClrTx/>
                <a:buSzTx/>
                <a:buFontTx/>
                <a:buNone/>
                <a:tabLst/>
                <a:defRPr/>
              </a:pPr>
              <a:endParaRPr lang="en-US" sz="2700" b="0" baseline="0" dirty="0">
                <a:solidFill>
                  <a:schemeClr val="bg1">
                    <a:lumMod val="75000"/>
                  </a:schemeClr>
                </a:solidFill>
                <a:latin typeface="Trebuchet MS" pitchFamily="34" charset="0"/>
              </a:endParaRPr>
            </a:p>
            <a:p>
              <a:pPr marL="0" marR="0" lvl="0" indent="0" algn="l" defTabSz="219067"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19477" name="Image" r:id="rId5" imgW="4571280" imgH="1688760" progId="Photoshop.Image.13">
                    <p:embed/>
                  </p:oleObj>
                </mc:Choice>
                <mc:Fallback>
                  <p:oleObj name="Image" r:id="rId5" imgW="4571280" imgH="1688760" progId="Photoshop.Image.13">
                    <p:embed/>
                    <p:pic>
                      <p:nvPicPr>
                        <p:cNvPr id="58" name="Object 57"/>
                        <p:cNvPicPr/>
                        <p:nvPr/>
                      </p:nvPicPr>
                      <p:blipFill>
                        <a:blip r:embed="rId6"/>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7"/>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19478" name="Image" r:id="rId8" imgW="1574280" imgH="1053720" progId="Photoshop.Image.13">
                    <p:embed/>
                  </p:oleObj>
                </mc:Choice>
                <mc:Fallback>
                  <p:oleObj name="Image" r:id="rId8" imgW="1574280" imgH="1053720" progId="Photoshop.Image.13">
                    <p:embed/>
                    <p:pic>
                      <p:nvPicPr>
                        <p:cNvPr id="60" name="Object 59"/>
                        <p:cNvPicPr/>
                        <p:nvPr/>
                      </p:nvPicPr>
                      <p:blipFill>
                        <a:blip r:embed="rId9"/>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10"/>
              </p:cNvPr>
              <p:cNvPicPr>
                <a:picLocks noChangeAspect="1" noChangeArrowheads="1"/>
              </p:cNvPicPr>
              <p:nvPr userDrawn="1"/>
            </p:nvPicPr>
            <p:blipFill>
              <a:blip r:embed="rId11"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797540"/>
              </a:xfrm>
              <a:prstGeom prst="rect">
                <a:avLst/>
              </a:prstGeom>
              <a:noFill/>
              <a:ln>
                <a:noFill/>
              </a:ln>
            </p:spPr>
            <p:txBody>
              <a:bodyPr wrap="square" rtlCol="0">
                <a:spAutoFit/>
              </a:bodyPr>
              <a:lstStyle/>
              <a:p>
                <a:r>
                  <a:rPr lang="en-US" sz="2700" dirty="0">
                    <a:solidFill>
                      <a:schemeClr val="tx2"/>
                    </a:solidFill>
                    <a:latin typeface="Trebuchet MS" pitchFamily="34" charset="0"/>
                  </a:rPr>
                  <a:t>Student</a:t>
                </a:r>
                <a:r>
                  <a:rPr lang="en-US" sz="2700" baseline="0" dirty="0">
                    <a:solidFill>
                      <a:schemeClr val="tx2"/>
                    </a:solidFill>
                    <a:latin typeface="Trebuchet MS" pitchFamily="34" charset="0"/>
                  </a:rPr>
                  <a:t> discounts are available on our </a:t>
                </a:r>
                <a:r>
                  <a:rPr lang="en-US" sz="2700" baseline="0" dirty="0" err="1">
                    <a:solidFill>
                      <a:schemeClr val="tx2"/>
                    </a:solidFill>
                    <a:latin typeface="Trebuchet MS" pitchFamily="34" charset="0"/>
                  </a:rPr>
                  <a:t>Facebook</a:t>
                </a:r>
                <a:r>
                  <a:rPr lang="en-US" sz="2700" baseline="0" dirty="0">
                    <a:solidFill>
                      <a:schemeClr val="tx2"/>
                    </a:solidFill>
                    <a:latin typeface="Trebuchet MS" pitchFamily="34" charset="0"/>
                  </a:rPr>
                  <a:t> page.</a:t>
                </a:r>
                <a:br>
                  <a:rPr lang="en-US" sz="2700" baseline="0" dirty="0">
                    <a:solidFill>
                      <a:schemeClr val="tx2"/>
                    </a:solidFill>
                    <a:latin typeface="Trebuchet MS" pitchFamily="34" charset="0"/>
                  </a:rPr>
                </a:br>
                <a:r>
                  <a:rPr lang="en-US" sz="2700" baseline="0" dirty="0">
                    <a:solidFill>
                      <a:schemeClr val="tx2"/>
                    </a:solidFill>
                    <a:latin typeface="Trebuchet MS" pitchFamily="34" charset="0"/>
                  </a:rPr>
                  <a:t>Go to </a:t>
                </a:r>
                <a:r>
                  <a:rPr lang="en-US" sz="2700" u="sng" baseline="0" dirty="0">
                    <a:solidFill>
                      <a:schemeClr val="tx2"/>
                    </a:solidFill>
                    <a:latin typeface="Trebuchet MS" pitchFamily="34" charset="0"/>
                  </a:rPr>
                  <a:t>PosterPresentations.com</a:t>
                </a:r>
                <a:r>
                  <a:rPr lang="en-US" sz="2700" baseline="0" dirty="0">
                    <a:solidFill>
                      <a:schemeClr val="tx2"/>
                    </a:solidFill>
                    <a:latin typeface="Trebuchet MS" pitchFamily="34" charset="0"/>
                  </a:rPr>
                  <a:t> and click on the FB icon. </a:t>
                </a:r>
                <a:endParaRPr lang="en-US" sz="2700" dirty="0">
                  <a:solidFill>
                    <a:schemeClr val="tx2"/>
                  </a:solidFill>
                  <a:latin typeface="Trebuchet MS" pitchFamily="34" charset="0"/>
                </a:endParaRPr>
              </a:p>
            </p:txBody>
          </p:sp>
        </p:grpSp>
      </p:grpSp>
      <p:grpSp>
        <p:nvGrpSpPr>
          <p:cNvPr id="44" name="Group 43"/>
          <p:cNvGrpSpPr>
            <a:grpSpLocks noChangeAspect="1"/>
          </p:cNvGrpSpPr>
          <p:nvPr userDrawn="1"/>
        </p:nvGrpSpPr>
        <p:grpSpPr>
          <a:xfrm>
            <a:off x="-13503028" y="7"/>
            <a:ext cx="12335930" cy="32918394"/>
            <a:chOff x="-11220550" y="-1"/>
            <a:chExt cx="11014226" cy="27432000"/>
          </a:xfrm>
        </p:grpSpPr>
        <p:sp>
          <p:nvSpPr>
            <p:cNvPr id="45" name="Rectangle 44"/>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2910052" rtl="0" eaLnBrk="1" fontAlgn="auto" latinLnBrk="0" hangingPunct="1">
                <a:lnSpc>
                  <a:spcPct val="100000"/>
                </a:lnSpc>
                <a:spcBef>
                  <a:spcPts val="0"/>
                </a:spcBef>
                <a:spcAft>
                  <a:spcPts val="0"/>
                </a:spcAft>
                <a:buClrTx/>
                <a:buSzTx/>
                <a:buFontTx/>
                <a:buNone/>
                <a:tabLst/>
                <a:defRPr/>
              </a:pPr>
              <a:r>
                <a:rPr lang="en-US" sz="3400" b="1" spc="0" dirty="0">
                  <a:solidFill>
                    <a:srgbClr val="FF0000"/>
                  </a:solidFill>
                  <a:latin typeface="Trebuchet MS" pitchFamily="34" charset="0"/>
                </a:rPr>
                <a:t>(—THIS SIDEBAR DOES NOT PRINT—)</a:t>
              </a:r>
              <a:endParaRPr lang="en-US" sz="3400" b="1" spc="1150" dirty="0">
                <a:solidFill>
                  <a:schemeClr val="bg1"/>
                </a:solidFill>
                <a:latin typeface="Trebuchet MS" pitchFamily="34" charset="0"/>
              </a:endParaRPr>
            </a:p>
            <a:p>
              <a:pPr algn="ctr"/>
              <a:r>
                <a:rPr lang="en-US" sz="4600" b="1" spc="1150" dirty="0">
                  <a:solidFill>
                    <a:schemeClr val="bg1"/>
                  </a:solidFill>
                  <a:latin typeface="Trebuchet MS" pitchFamily="34" charset="0"/>
                </a:rPr>
                <a:t>DESIGN</a:t>
              </a:r>
              <a:r>
                <a:rPr lang="en-US" sz="4600" b="1" spc="1150" baseline="0" dirty="0">
                  <a:solidFill>
                    <a:schemeClr val="bg1"/>
                  </a:solidFill>
                  <a:latin typeface="Trebuchet MS" pitchFamily="34" charset="0"/>
                </a:rPr>
                <a:t> </a:t>
              </a:r>
              <a:r>
                <a:rPr lang="en-US" sz="4600" b="1" spc="1150" dirty="0">
                  <a:solidFill>
                    <a:schemeClr val="bg1"/>
                  </a:solidFill>
                  <a:latin typeface="Trebuchet MS" pitchFamily="34" charset="0"/>
                </a:rPr>
                <a:t>GUIDE</a:t>
              </a:r>
            </a:p>
            <a:p>
              <a:pPr algn="ctr"/>
              <a:r>
                <a:rPr lang="en-US" sz="1900" b="1" dirty="0">
                  <a:latin typeface="Trebuchet MS" pitchFamily="34" charset="0"/>
                </a:rPr>
                <a:t> </a:t>
              </a:r>
            </a:p>
            <a:p>
              <a:pPr defTabSz="7217224"/>
              <a:r>
                <a:rPr lang="en-US" sz="3100" i="0" dirty="0">
                  <a:latin typeface="Trebuchet MS" pitchFamily="34" charset="0"/>
                </a:rPr>
                <a:t>This PowerPoint</a:t>
              </a:r>
              <a:r>
                <a:rPr lang="en-US" sz="3100" i="0" baseline="0" dirty="0">
                  <a:latin typeface="Trebuchet MS" pitchFamily="34" charset="0"/>
                </a:rPr>
                <a:t> </a:t>
              </a:r>
              <a:r>
                <a:rPr lang="en-US" sz="3100" i="0" dirty="0">
                  <a:latin typeface="Trebuchet MS" pitchFamily="34" charset="0"/>
                </a:rPr>
                <a:t>2007 template produces</a:t>
              </a:r>
              <a:r>
                <a:rPr lang="en-US" sz="3100" i="0" baseline="0" dirty="0">
                  <a:latin typeface="Trebuchet MS" pitchFamily="34" charset="0"/>
                </a:rPr>
                <a:t> </a:t>
              </a:r>
              <a:r>
                <a:rPr lang="en-US" sz="3100" i="0" dirty="0">
                  <a:latin typeface="Trebuchet MS" pitchFamily="34" charset="0"/>
                </a:rPr>
                <a:t>a 36”x60” presentation poster. </a:t>
              </a:r>
              <a:r>
                <a:rPr lang="en-US" sz="3100" dirty="0">
                  <a:latin typeface="Trebuchet MS" pitchFamily="34" charset="0"/>
                </a:rPr>
                <a:t>You</a:t>
              </a:r>
              <a:r>
                <a:rPr lang="en-US" sz="3100" baseline="0" dirty="0">
                  <a:latin typeface="Trebuchet MS" pitchFamily="34" charset="0"/>
                </a:rPr>
                <a:t> can u</a:t>
              </a:r>
              <a:r>
                <a:rPr lang="en-US" sz="3100" dirty="0">
                  <a:latin typeface="Trebuchet MS" pitchFamily="34" charset="0"/>
                </a:rPr>
                <a:t>se</a:t>
              </a:r>
              <a:r>
                <a:rPr lang="en-US" sz="3100" baseline="0" dirty="0">
                  <a:latin typeface="Trebuchet MS" pitchFamily="34" charset="0"/>
                </a:rPr>
                <a:t> it to create your research poster and </a:t>
              </a:r>
              <a:r>
                <a:rPr lang="en-US" sz="3100" dirty="0">
                  <a:latin typeface="Trebuchet MS" pitchFamily="34" charset="0"/>
                </a:rPr>
                <a:t>save valuable time placing titles, subtitles,</a:t>
              </a:r>
              <a:r>
                <a:rPr lang="en-US" sz="3100" baseline="0" dirty="0">
                  <a:latin typeface="Trebuchet MS" pitchFamily="34" charset="0"/>
                </a:rPr>
                <a:t> text, and graphics</a:t>
              </a:r>
              <a:r>
                <a:rPr lang="en-US" sz="3100" dirty="0">
                  <a:latin typeface="Trebuchet MS" pitchFamily="34" charset="0"/>
                </a:rPr>
                <a:t>. </a:t>
              </a:r>
            </a:p>
            <a:p>
              <a:pPr defTabSz="7217224"/>
              <a:r>
                <a:rPr lang="en-US" sz="1900" dirty="0">
                  <a:latin typeface="Trebuchet MS" pitchFamily="34" charset="0"/>
                </a:rPr>
                <a:t> </a:t>
              </a:r>
            </a:p>
            <a:p>
              <a:pPr defTabSz="8412377"/>
              <a:r>
                <a:rPr lang="en-US" sz="3100" dirty="0">
                  <a:latin typeface="Trebuchet MS" pitchFamily="34" charset="0"/>
                </a:rPr>
                <a:t>We provide a series of online answer your poster production questions. To view our template tutorials, go online to </a:t>
              </a:r>
              <a:r>
                <a:rPr lang="en-US" sz="3100" b="1" dirty="0">
                  <a:solidFill>
                    <a:srgbClr val="FFC000"/>
                  </a:solidFill>
                  <a:latin typeface="Trebuchet MS" pitchFamily="34" charset="0"/>
                </a:rPr>
                <a:t>PosterPresentations.com</a:t>
              </a:r>
              <a:r>
                <a:rPr lang="en-US" sz="3100" b="1" dirty="0">
                  <a:solidFill>
                    <a:schemeClr val="bg1"/>
                  </a:solidFill>
                  <a:latin typeface="Trebuchet MS" pitchFamily="34" charset="0"/>
                </a:rPr>
                <a:t> </a:t>
              </a:r>
              <a:r>
                <a:rPr lang="en-US" sz="3100" dirty="0">
                  <a:solidFill>
                    <a:schemeClr val="bg1"/>
                  </a:solidFill>
                  <a:latin typeface="Trebuchet MS" pitchFamily="34" charset="0"/>
                </a:rPr>
                <a:t>and click on HELP DESK.</a:t>
              </a:r>
            </a:p>
            <a:p>
              <a:pPr defTabSz="8412377"/>
              <a:r>
                <a:rPr lang="en-US" sz="1900" dirty="0">
                  <a:latin typeface="Trebuchet MS" pitchFamily="34" charset="0"/>
                </a:rPr>
                <a:t> </a:t>
              </a:r>
            </a:p>
            <a:p>
              <a:pPr defTabSz="8412377"/>
              <a:r>
                <a:rPr lang="en-US" sz="3100" dirty="0">
                  <a:solidFill>
                    <a:schemeClr val="bg1"/>
                  </a:solidFill>
                  <a:latin typeface="Trebuchet MS" pitchFamily="34" charset="0"/>
                </a:rPr>
                <a:t>When</a:t>
              </a:r>
              <a:r>
                <a:rPr lang="en-US" sz="3100" baseline="0" dirty="0">
                  <a:solidFill>
                    <a:schemeClr val="bg1"/>
                  </a:solidFill>
                  <a:latin typeface="Trebuchet MS" pitchFamily="34" charset="0"/>
                </a:rPr>
                <a:t> you are ready to</a:t>
              </a:r>
              <a:r>
                <a:rPr lang="en-US" sz="3100" dirty="0">
                  <a:solidFill>
                    <a:schemeClr val="bg1"/>
                  </a:solidFill>
                  <a:latin typeface="Trebuchet MS" pitchFamily="34" charset="0"/>
                </a:rPr>
                <a:t> </a:t>
              </a:r>
              <a:r>
                <a:rPr lang="en-US" sz="3100" baseline="0" dirty="0">
                  <a:solidFill>
                    <a:schemeClr val="bg1"/>
                  </a:solidFill>
                  <a:latin typeface="Trebuchet MS" pitchFamily="34" charset="0"/>
                </a:rPr>
                <a:t> print your poster</a:t>
              </a:r>
              <a:r>
                <a:rPr lang="en-US" sz="3100" dirty="0">
                  <a:solidFill>
                    <a:schemeClr val="bg1"/>
                  </a:solidFill>
                  <a:latin typeface="Trebuchet MS" pitchFamily="34" charset="0"/>
                </a:rPr>
                <a:t>,</a:t>
              </a:r>
              <a:r>
                <a:rPr lang="en-US" sz="3100" baseline="0" dirty="0">
                  <a:solidFill>
                    <a:schemeClr val="bg1"/>
                  </a:solidFill>
                  <a:latin typeface="Trebuchet MS" pitchFamily="34" charset="0"/>
                </a:rPr>
                <a:t> go online to </a:t>
              </a:r>
              <a:r>
                <a:rPr lang="en-US" sz="3100" b="0" dirty="0">
                  <a:solidFill>
                    <a:schemeClr val="bg1"/>
                  </a:solidFill>
                  <a:latin typeface="Trebuchet MS" pitchFamily="34" charset="0"/>
                </a:rPr>
                <a:t>PosterPresentations.com</a:t>
              </a:r>
              <a:br>
                <a:rPr lang="en-US" sz="3100" dirty="0">
                  <a:solidFill>
                    <a:schemeClr val="bg1"/>
                  </a:solidFill>
                  <a:latin typeface="Trebuchet MS" pitchFamily="34" charset="0"/>
                </a:rPr>
              </a:br>
              <a:r>
                <a:rPr lang="en-US" sz="1900" dirty="0">
                  <a:solidFill>
                    <a:schemeClr val="bg1"/>
                  </a:solidFill>
                  <a:latin typeface="Trebuchet MS" pitchFamily="34" charset="0"/>
                </a:rPr>
                <a:t> </a:t>
              </a:r>
            </a:p>
            <a:p>
              <a:pPr algn="l" defTabSz="7217224"/>
              <a:r>
                <a:rPr lang="en-US" sz="3100" b="0" dirty="0">
                  <a:solidFill>
                    <a:schemeClr val="bg1"/>
                  </a:solidFill>
                  <a:latin typeface="Trebuchet MS" pitchFamily="34" charset="0"/>
                </a:rPr>
                <a:t>Need</a:t>
              </a:r>
              <a:r>
                <a:rPr lang="en-US" sz="3100" b="0" baseline="0" dirty="0">
                  <a:solidFill>
                    <a:schemeClr val="bg1"/>
                  </a:solidFill>
                  <a:latin typeface="Trebuchet MS" pitchFamily="34" charset="0"/>
                </a:rPr>
                <a:t> assistance? Call us at </a:t>
              </a:r>
              <a:r>
                <a:rPr lang="en-US" sz="3100" b="0" dirty="0">
                  <a:solidFill>
                    <a:srgbClr val="FFC000"/>
                  </a:solidFill>
                  <a:latin typeface="Trebuchet MS" pitchFamily="34" charset="0"/>
                </a:rPr>
                <a:t>1.510.649.3001</a:t>
              </a:r>
            </a:p>
            <a:p>
              <a:pPr algn="l" defTabSz="7217224"/>
              <a:r>
                <a:rPr lang="en-US" sz="1900" b="1" dirty="0">
                  <a:solidFill>
                    <a:srgbClr val="FFFF00"/>
                  </a:solidFill>
                  <a:latin typeface="Trebuchet MS" pitchFamily="34" charset="0"/>
                </a:rPr>
                <a:t> </a:t>
              </a:r>
            </a:p>
            <a:p>
              <a:pPr algn="ctr"/>
              <a:endParaRPr lang="en-US" sz="2700" b="1" dirty="0">
                <a:solidFill>
                  <a:schemeClr val="bg1"/>
                </a:solidFill>
                <a:latin typeface="Trebuchet MS" pitchFamily="34" charset="0"/>
              </a:endParaRPr>
            </a:p>
            <a:p>
              <a:pPr algn="ctr"/>
              <a:r>
                <a:rPr lang="en-US" sz="4600" b="1" spc="1150" dirty="0">
                  <a:solidFill>
                    <a:schemeClr val="bg1"/>
                  </a:solidFill>
                  <a:latin typeface="Trebuchet MS" pitchFamily="34" charset="0"/>
                </a:rPr>
                <a:t>QUICK START</a:t>
              </a:r>
            </a:p>
            <a:p>
              <a:pPr algn="ctr"/>
              <a:r>
                <a:rPr lang="en-US" sz="1900" b="1" baseline="0" dirty="0">
                  <a:solidFill>
                    <a:schemeClr val="bg1"/>
                  </a:solidFill>
                  <a:latin typeface="Trebuchet MS" pitchFamily="34" charset="0"/>
                </a:rPr>
                <a:t> </a:t>
              </a:r>
            </a:p>
            <a:p>
              <a:pPr algn="ctr"/>
              <a:r>
                <a:rPr lang="en-US" sz="3400" b="1" baseline="0" dirty="0">
                  <a:solidFill>
                    <a:srgbClr val="FFC000"/>
                  </a:solidFill>
                  <a:latin typeface="Trebuchet MS" pitchFamily="34" charset="0"/>
                </a:rPr>
                <a:t>Zoom in and out</a:t>
              </a:r>
            </a:p>
            <a:p>
              <a:pPr marL="2306293" indent="0" algn="l" defTabSz="1630835"/>
              <a:r>
                <a:rPr lang="en-US" sz="27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100" b="0"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Title, Authors, and Affiliations</a:t>
              </a:r>
            </a:p>
            <a:p>
              <a:pPr algn="l"/>
              <a:r>
                <a:rPr lang="en-US" sz="27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7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900" b="0" spc="0" baseline="0" dirty="0">
                  <a:solidFill>
                    <a:schemeClr val="bg1">
                      <a:lumMod val="75000"/>
                    </a:schemeClr>
                  </a:solidFill>
                  <a:latin typeface="Trebuchet MS" pitchFamily="34" charset="0"/>
                </a:rPr>
                <a:t> </a:t>
              </a:r>
            </a:p>
            <a:p>
              <a:pPr algn="l"/>
              <a:r>
                <a:rPr lang="en-US" sz="2700" b="1" spc="575" baseline="0" dirty="0">
                  <a:solidFill>
                    <a:srgbClr val="FFC000"/>
                  </a:solidFill>
                  <a:latin typeface="Trebuchet MS" pitchFamily="34" charset="0"/>
                </a:rPr>
                <a:t>TIP</a:t>
              </a:r>
              <a:r>
                <a:rPr lang="en-US" sz="2700" b="1" baseline="0" dirty="0">
                  <a:solidFill>
                    <a:srgbClr val="FFC000"/>
                  </a:solidFill>
                  <a:latin typeface="Trebuchet MS" pitchFamily="34" charset="0"/>
                </a:rPr>
                <a:t>: </a:t>
              </a:r>
              <a:r>
                <a:rPr lang="en-US" sz="2700" b="0" baseline="0" dirty="0">
                  <a:solidFill>
                    <a:schemeClr val="bg1">
                      <a:lumMod val="75000"/>
                    </a:schemeClr>
                  </a:solidFill>
                  <a:latin typeface="Trebuchet MS" pitchFamily="34" charset="0"/>
                </a:rPr>
                <a:t>The font size of your title should be bigger than your name(s) and institution name(s).</a:t>
              </a:r>
            </a:p>
            <a:p>
              <a:pPr algn="l"/>
              <a:br>
                <a:rPr lang="en-US" sz="3100" b="1" baseline="0" dirty="0">
                  <a:solidFill>
                    <a:schemeClr val="bg1"/>
                  </a:solidFill>
                  <a:latin typeface="Trebuchet MS" pitchFamily="34" charset="0"/>
                </a:rPr>
              </a:br>
              <a:endParaRPr lang="en-US" sz="3100" b="1" dirty="0">
                <a:solidFill>
                  <a:schemeClr val="bg1"/>
                </a:solidFill>
                <a:latin typeface="Trebuchet MS" pitchFamily="34" charset="0"/>
              </a:endParaRPr>
            </a:p>
            <a:p>
              <a:pPr algn="ctr"/>
              <a:endParaRPr lang="en-US" sz="3100" b="1" dirty="0">
                <a:solidFill>
                  <a:srgbClr val="FFC000"/>
                </a:solidFill>
                <a:latin typeface="Trebuchet MS" pitchFamily="34" charset="0"/>
              </a:endParaRPr>
            </a:p>
            <a:p>
              <a:pPr algn="ctr"/>
              <a:endParaRPr lang="en-US" sz="3100" b="1" dirty="0">
                <a:solidFill>
                  <a:srgbClr val="FFC000"/>
                </a:solidFill>
                <a:latin typeface="Trebuchet MS" pitchFamily="34" charset="0"/>
              </a:endParaRPr>
            </a:p>
            <a:p>
              <a:pPr algn="ctr"/>
              <a:r>
                <a:rPr lang="en-US" sz="3400" b="1" dirty="0">
                  <a:solidFill>
                    <a:srgbClr val="FFC000"/>
                  </a:solidFill>
                  <a:latin typeface="Trebuchet MS" pitchFamily="34" charset="0"/>
                </a:rPr>
                <a:t>Adding Logos</a:t>
              </a:r>
              <a:r>
                <a:rPr lang="en-US" sz="3400" b="1" baseline="0" dirty="0">
                  <a:solidFill>
                    <a:srgbClr val="FFC000"/>
                  </a:solidFill>
                  <a:latin typeface="Trebuchet MS" pitchFamily="34" charset="0"/>
                </a:rPr>
                <a:t> / Seals</a:t>
              </a:r>
            </a:p>
            <a:p>
              <a:pPr algn="l"/>
              <a:r>
                <a:rPr lang="en-US" sz="27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900" b="0" spc="575" baseline="0" dirty="0">
                <a:solidFill>
                  <a:schemeClr val="bg1">
                    <a:lumMod val="75000"/>
                  </a:schemeClr>
                </a:solidFill>
                <a:latin typeface="Trebuchet MS" pitchFamily="34" charset="0"/>
              </a:endParaRPr>
            </a:p>
            <a:p>
              <a:pPr algn="l"/>
              <a:r>
                <a:rPr lang="en-US" sz="2700" b="1" spc="575" baseline="0" dirty="0">
                  <a:solidFill>
                    <a:srgbClr val="FFC000"/>
                  </a:solidFill>
                  <a:latin typeface="Trebuchet MS" pitchFamily="34" charset="0"/>
                </a:rPr>
                <a:t>TIP:</a:t>
              </a:r>
              <a:r>
                <a:rPr lang="en-US" sz="2700" b="1" spc="0" baseline="0" dirty="0">
                  <a:solidFill>
                    <a:srgbClr val="FFC000"/>
                  </a:solidFill>
                  <a:latin typeface="Trebuchet MS" pitchFamily="34" charset="0"/>
                </a:rPr>
                <a:t> </a:t>
              </a:r>
              <a:r>
                <a:rPr lang="en-US" sz="2700" b="0" baseline="0" dirty="0">
                  <a:solidFill>
                    <a:schemeClr val="bg1">
                      <a:lumMod val="75000"/>
                    </a:schemeClr>
                  </a:solidFill>
                  <a:latin typeface="Trebuchet MS" pitchFamily="34" charset="0"/>
                </a:rPr>
                <a:t>See if your company’s logo is available on our free poster templates page.</a:t>
              </a:r>
            </a:p>
            <a:p>
              <a:pPr algn="l"/>
              <a:endParaRPr lang="en-US" sz="2700" b="0" baseline="0" dirty="0">
                <a:latin typeface="Trebuchet MS" pitchFamily="34" charset="0"/>
              </a:endParaRPr>
            </a:p>
            <a:p>
              <a:pPr algn="ctr"/>
              <a:r>
                <a:rPr lang="en-US" sz="3400" b="1" baseline="0" dirty="0">
                  <a:solidFill>
                    <a:srgbClr val="FFC000"/>
                  </a:solidFill>
                  <a:latin typeface="Trebuchet MS" pitchFamily="34" charset="0"/>
                </a:rPr>
                <a:t>Photographs / Graphics</a:t>
              </a:r>
            </a:p>
            <a:p>
              <a:pPr algn="l" defTabSz="1874243"/>
              <a:r>
                <a:rPr lang="en-US" sz="27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700" b="0" spc="0" baseline="0" dirty="0">
                  <a:solidFill>
                    <a:schemeClr val="bg1">
                      <a:lumMod val="75000"/>
                    </a:schemeClr>
                  </a:solidFill>
                  <a:latin typeface="Trebuchet MS" pitchFamily="34" charset="0"/>
                </a:rPr>
                <a:t>disproportionally.</a:t>
              </a:r>
            </a:p>
            <a:p>
              <a:pPr algn="l" defTabSz="1874243"/>
              <a:endParaRPr lang="en-US" sz="2700" b="0" baseline="0" dirty="0">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endParaRPr lang="en-US" sz="3100" b="1" baseline="0" dirty="0">
                <a:solidFill>
                  <a:srgbClr val="FFC000"/>
                </a:solidFill>
                <a:latin typeface="Trebuchet MS" pitchFamily="34" charset="0"/>
              </a:endParaRPr>
            </a:p>
            <a:p>
              <a:pPr algn="ctr"/>
              <a:r>
                <a:rPr lang="en-US" sz="3400" b="1" baseline="0" dirty="0">
                  <a:solidFill>
                    <a:srgbClr val="FFC000"/>
                  </a:solidFill>
                  <a:latin typeface="Trebuchet MS" pitchFamily="34" charset="0"/>
                </a:rPr>
                <a:t>Image Quality Check</a:t>
              </a:r>
            </a:p>
            <a:p>
              <a:pPr lvl="0" algn="l" defTabSz="1874243"/>
              <a:r>
                <a:rPr lang="en-US" sz="2700" b="0" baseline="0" dirty="0">
                  <a:solidFill>
                    <a:schemeClr val="bg1">
                      <a:lumMod val="75000"/>
                    </a:schemeClr>
                  </a:solidFill>
                  <a:latin typeface="Trebuchet MS" pitchFamily="34" charset="0"/>
                </a:rPr>
                <a:t>Zoom in and look at your images at 100% magnification. If they look good they will print well. </a:t>
              </a:r>
              <a:endParaRPr lang="en-US" sz="3100" b="0" dirty="0">
                <a:latin typeface="Trebuchet MS" pitchFamily="34" charset="0"/>
              </a:endParaRPr>
            </a:p>
          </p:txBody>
        </p:sp>
        <p:cxnSp>
          <p:nvCxnSpPr>
            <p:cNvPr id="46" name="Straight Connector 45"/>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userDrawn="1"/>
          </p:nvPicPr>
          <p:blipFill>
            <a:blip r:embed="rId12"/>
            <a:stretch>
              <a:fillRect/>
            </a:stretch>
          </p:blipFill>
          <p:spPr>
            <a:xfrm>
              <a:off x="-10736023" y="7928687"/>
              <a:ext cx="1597665" cy="1001614"/>
            </a:xfrm>
            <a:prstGeom prst="rect">
              <a:avLst/>
            </a:prstGeom>
          </p:spPr>
        </p:pic>
        <p:pic>
          <p:nvPicPr>
            <p:cNvPr id="48" name="Picture 47"/>
            <p:cNvPicPr>
              <a:picLocks noChangeAspect="1"/>
            </p:cNvPicPr>
            <p:nvPr userDrawn="1"/>
          </p:nvPicPr>
          <p:blipFill>
            <a:blip r:embed="rId13"/>
            <a:stretch>
              <a:fillRect/>
            </a:stretch>
          </p:blipFill>
          <p:spPr>
            <a:xfrm>
              <a:off x="-10736023" y="12354606"/>
              <a:ext cx="9986807" cy="877997"/>
            </a:xfrm>
            <a:prstGeom prst="rect">
              <a:avLst/>
            </a:prstGeom>
          </p:spPr>
        </p:pic>
        <p:grpSp>
          <p:nvGrpSpPr>
            <p:cNvPr id="49" name="Group 48"/>
            <p:cNvGrpSpPr/>
            <p:nvPr userDrawn="1"/>
          </p:nvGrpSpPr>
          <p:grpSpPr>
            <a:xfrm>
              <a:off x="-9844888" y="19920591"/>
              <a:ext cx="7631077" cy="1987421"/>
              <a:chOff x="-4516464" y="11354920"/>
              <a:chExt cx="3516822" cy="1095725"/>
            </a:xfrm>
          </p:grpSpPr>
          <p:grpSp>
            <p:nvGrpSpPr>
              <p:cNvPr id="70" name="Group 69"/>
              <p:cNvGrpSpPr/>
              <p:nvPr userDrawn="1"/>
            </p:nvGrpSpPr>
            <p:grpSpPr>
              <a:xfrm>
                <a:off x="-2783494" y="11354963"/>
                <a:ext cx="624373" cy="887667"/>
                <a:chOff x="-3958698" y="11538812"/>
                <a:chExt cx="779266" cy="1272017"/>
              </a:xfrm>
            </p:grpSpPr>
            <p:pic>
              <p:nvPicPr>
                <p:cNvPr id="76" name="Picture 75"/>
                <p:cNvPicPr>
                  <a:picLocks noChangeAspect="1"/>
                </p:cNvPicPr>
                <p:nvPr userDrawn="1"/>
              </p:nvPicPr>
              <p:blipFill>
                <a:blip r:embed="rId14"/>
                <a:stretch>
                  <a:fillRect/>
                </a:stretch>
              </p:blipFill>
              <p:spPr>
                <a:xfrm>
                  <a:off x="-3948160" y="11538812"/>
                  <a:ext cx="768728" cy="1090753"/>
                </a:xfrm>
                <a:prstGeom prst="rect">
                  <a:avLst/>
                </a:prstGeom>
              </p:spPr>
            </p:pic>
            <p:sp>
              <p:nvSpPr>
                <p:cNvPr id="77" name="TextBox 76"/>
                <p:cNvSpPr txBox="1"/>
                <p:nvPr userDrawn="1"/>
              </p:nvSpPr>
              <p:spPr>
                <a:xfrm>
                  <a:off x="-3958698" y="12577802"/>
                  <a:ext cx="779263" cy="233027"/>
                </a:xfrm>
                <a:prstGeom prst="rect">
                  <a:avLst/>
                </a:prstGeom>
                <a:solidFill>
                  <a:schemeClr val="accent1"/>
                </a:solidFill>
                <a:ln>
                  <a:noFill/>
                </a:ln>
              </p:spPr>
              <p:txBody>
                <a:bodyPr wrap="square" lIns="0" tIns="0" rIns="0" bIns="0" rtlCol="0">
                  <a:spAutoFit/>
                </a:bodyPr>
                <a:lstStyle/>
                <a:p>
                  <a:pPr algn="ctr"/>
                  <a:r>
                    <a:rPr lang="en-US" sz="2300" b="1" dirty="0">
                      <a:solidFill>
                        <a:schemeClr val="tx1"/>
                      </a:solidFill>
                    </a:rPr>
                    <a:t>ORIGINAL</a:t>
                  </a:r>
                </a:p>
              </p:txBody>
            </p:sp>
          </p:grpSp>
          <p:grpSp>
            <p:nvGrpSpPr>
              <p:cNvPr id="71" name="Group 70"/>
              <p:cNvGrpSpPr/>
              <p:nvPr userDrawn="1"/>
            </p:nvGrpSpPr>
            <p:grpSpPr>
              <a:xfrm>
                <a:off x="-2033159" y="11354920"/>
                <a:ext cx="1033517" cy="907668"/>
                <a:chOff x="-2921738" y="11604219"/>
                <a:chExt cx="1420279" cy="1247338"/>
              </a:xfrm>
            </p:grpSpPr>
            <p:pic>
              <p:nvPicPr>
                <p:cNvPr id="74" name="Picture 73"/>
                <p:cNvPicPr>
                  <a:picLocks noChangeAspect="1"/>
                </p:cNvPicPr>
                <p:nvPr userDrawn="1"/>
              </p:nvPicPr>
              <p:blipFill>
                <a:blip r:embed="rId14"/>
                <a:stretch>
                  <a:fillRect/>
                </a:stretch>
              </p:blipFill>
              <p:spPr>
                <a:xfrm>
                  <a:off x="-2921738" y="11604219"/>
                  <a:ext cx="1420279" cy="1029695"/>
                </a:xfrm>
                <a:prstGeom prst="rect">
                  <a:avLst/>
                </a:prstGeom>
              </p:spPr>
            </p:pic>
            <p:sp>
              <p:nvSpPr>
                <p:cNvPr id="75" name="TextBox 7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2700" b="1" dirty="0">
                      <a:solidFill>
                        <a:schemeClr val="bg1"/>
                      </a:solidFill>
                    </a:rPr>
                    <a:t>DISTORTED</a:t>
                  </a:r>
                  <a:endParaRPr lang="en-US" sz="1300" b="1" dirty="0">
                    <a:solidFill>
                      <a:schemeClr val="bg1"/>
                    </a:solidFill>
                  </a:endParaRPr>
                </a:p>
              </p:txBody>
            </p:sp>
          </p:grpSp>
          <p:pic>
            <p:nvPicPr>
              <p:cNvPr id="72" name="Picture 71"/>
              <p:cNvPicPr>
                <a:picLocks noChangeAspect="1"/>
              </p:cNvPicPr>
              <p:nvPr userDrawn="1"/>
            </p:nvPicPr>
            <p:blipFill>
              <a:blip r:embed="rId15"/>
              <a:stretch>
                <a:fillRect/>
              </a:stretch>
            </p:blipFill>
            <p:spPr>
              <a:xfrm>
                <a:off x="-4516464" y="11354941"/>
                <a:ext cx="1098742" cy="847761"/>
              </a:xfrm>
              <a:prstGeom prst="rect">
                <a:avLst/>
              </a:prstGeom>
            </p:spPr>
          </p:pic>
          <p:sp>
            <p:nvSpPr>
              <p:cNvPr id="73" name="TextBox 7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2700" dirty="0">
                    <a:solidFill>
                      <a:schemeClr val="bg1"/>
                    </a:solidFill>
                  </a:rPr>
                  <a:t>Corner</a:t>
                </a:r>
                <a:r>
                  <a:rPr lang="en-US" sz="2700" baseline="0" dirty="0">
                    <a:solidFill>
                      <a:schemeClr val="bg1"/>
                    </a:solidFill>
                  </a:rPr>
                  <a:t> handles</a:t>
                </a:r>
                <a:endParaRPr lang="en-US" sz="2700" dirty="0">
                  <a:solidFill>
                    <a:schemeClr val="bg1"/>
                  </a:solidFill>
                </a:endParaRPr>
              </a:p>
            </p:txBody>
          </p:sp>
        </p:grpSp>
        <p:grpSp>
          <p:nvGrpSpPr>
            <p:cNvPr id="50" name="Group 49"/>
            <p:cNvGrpSpPr/>
            <p:nvPr userDrawn="1"/>
          </p:nvGrpSpPr>
          <p:grpSpPr>
            <a:xfrm>
              <a:off x="-10457166" y="23717523"/>
              <a:ext cx="9146425" cy="2061269"/>
              <a:chOff x="-4820359" y="13423405"/>
              <a:chExt cx="4215178" cy="1136441"/>
            </a:xfrm>
          </p:grpSpPr>
          <p:graphicFrame>
            <p:nvGraphicFramePr>
              <p:cNvPr id="66" name="Object 65"/>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19479" name="Image" r:id="rId16" imgW="1828440" imgH="1117440" progId="Photoshop.Image.13">
                      <p:embed/>
                    </p:oleObj>
                  </mc:Choice>
                  <mc:Fallback>
                    <p:oleObj name="Image" r:id="rId16" imgW="1828440" imgH="1117440" progId="Photoshop.Image.13">
                      <p:embed/>
                      <p:pic>
                        <p:nvPicPr>
                          <p:cNvPr id="66" name="Object 65"/>
                          <p:cNvPicPr/>
                          <p:nvPr/>
                        </p:nvPicPr>
                        <p:blipFill>
                          <a:blip r:embed="rId17"/>
                          <a:stretch>
                            <a:fillRect/>
                          </a:stretch>
                        </p:blipFill>
                        <p:spPr>
                          <a:xfrm>
                            <a:off x="-4610234" y="13433123"/>
                            <a:ext cx="1828800" cy="1117600"/>
                          </a:xfrm>
                          <a:prstGeom prst="rect">
                            <a:avLst/>
                          </a:prstGeom>
                        </p:spPr>
                      </p:pic>
                    </p:oleObj>
                  </mc:Fallback>
                </mc:AlternateContent>
              </a:graphicData>
            </a:graphic>
          </p:graphicFrame>
          <p:graphicFrame>
            <p:nvGraphicFramePr>
              <p:cNvPr id="67" name="Object 66"/>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19480" name="Image" r:id="rId18" imgW="1828440" imgH="1117440" progId="Photoshop.Image.13">
                      <p:embed/>
                    </p:oleObj>
                  </mc:Choice>
                  <mc:Fallback>
                    <p:oleObj name="Image" r:id="rId18" imgW="1828440" imgH="1117440" progId="Photoshop.Image.13">
                      <p:embed/>
                      <p:pic>
                        <p:nvPicPr>
                          <p:cNvPr id="67" name="Object 66"/>
                          <p:cNvPicPr/>
                          <p:nvPr/>
                        </p:nvPicPr>
                        <p:blipFill>
                          <a:blip r:embed="rId19"/>
                          <a:stretch>
                            <a:fillRect/>
                          </a:stretch>
                        </p:blipFill>
                        <p:spPr>
                          <a:xfrm>
                            <a:off x="-2637523" y="13442246"/>
                            <a:ext cx="1828800" cy="1117600"/>
                          </a:xfrm>
                          <a:prstGeom prst="rect">
                            <a:avLst/>
                          </a:prstGeom>
                        </p:spPr>
                      </p:pic>
                    </p:oleObj>
                  </mc:Fallback>
                </mc:AlternateContent>
              </a:graphicData>
            </a:graphic>
          </p:graphicFrame>
          <p:sp>
            <p:nvSpPr>
              <p:cNvPr id="68" name="TextBox 67"/>
              <p:cNvSpPr txBox="1"/>
              <p:nvPr userDrawn="1"/>
            </p:nvSpPr>
            <p:spPr>
              <a:xfrm rot="16200000">
                <a:off x="-5312672" y="13925431"/>
                <a:ext cx="1117601" cy="132975"/>
              </a:xfrm>
              <a:prstGeom prst="rect">
                <a:avLst/>
              </a:prstGeom>
              <a:noFill/>
            </p:spPr>
            <p:txBody>
              <a:bodyPr wrap="square" lIns="0" tIns="0" rIns="0" bIns="0" rtlCol="0">
                <a:spAutoFit/>
              </a:bodyPr>
              <a:lstStyle/>
              <a:p>
                <a:pPr algn="ctr"/>
                <a:r>
                  <a:rPr lang="en-US" sz="2100" dirty="0">
                    <a:solidFill>
                      <a:srgbClr val="92D050"/>
                    </a:solidFill>
                  </a:rPr>
                  <a:t>Good</a:t>
                </a:r>
                <a:r>
                  <a:rPr lang="en-US" sz="2100" baseline="0" dirty="0">
                    <a:solidFill>
                      <a:srgbClr val="92D050"/>
                    </a:solidFill>
                  </a:rPr>
                  <a:t> </a:t>
                </a:r>
                <a:r>
                  <a:rPr lang="en-US" sz="2100" baseline="0" dirty="0">
                    <a:solidFill>
                      <a:schemeClr val="bg1"/>
                    </a:solidFill>
                  </a:rPr>
                  <a:t>printing quality</a:t>
                </a:r>
                <a:endParaRPr lang="en-US" sz="2100" dirty="0">
                  <a:solidFill>
                    <a:schemeClr val="bg1"/>
                  </a:solidFill>
                </a:endParaRPr>
              </a:p>
            </p:txBody>
          </p:sp>
          <p:sp>
            <p:nvSpPr>
              <p:cNvPr id="69" name="TextBox 68"/>
              <p:cNvSpPr txBox="1"/>
              <p:nvPr userDrawn="1"/>
            </p:nvSpPr>
            <p:spPr>
              <a:xfrm rot="16200000">
                <a:off x="-1236802" y="13909386"/>
                <a:ext cx="1117601" cy="145640"/>
              </a:xfrm>
              <a:prstGeom prst="rect">
                <a:avLst/>
              </a:prstGeom>
              <a:noFill/>
            </p:spPr>
            <p:txBody>
              <a:bodyPr wrap="square" lIns="0" tIns="0" rIns="0" bIns="0" rtlCol="0">
                <a:spAutoFit/>
              </a:bodyPr>
              <a:lstStyle/>
              <a:p>
                <a:pPr algn="ctr"/>
                <a:r>
                  <a:rPr lang="en-US" sz="2300" dirty="0">
                    <a:solidFill>
                      <a:srgbClr val="FF0000"/>
                    </a:solidFill>
                  </a:rPr>
                  <a:t>Bad </a:t>
                </a:r>
                <a:r>
                  <a:rPr lang="en-US" sz="2300" dirty="0">
                    <a:solidFill>
                      <a:schemeClr val="bg1"/>
                    </a:solidFill>
                  </a:rPr>
                  <a:t>printing quality</a:t>
                </a:r>
              </a:p>
            </p:txBody>
          </p:sp>
        </p:grpSp>
      </p:grpSp>
      <p:sp>
        <p:nvSpPr>
          <p:cNvPr id="37" name="TextBox 36"/>
          <p:cNvSpPr txBox="1"/>
          <p:nvPr userDrawn="1"/>
        </p:nvSpPr>
        <p:spPr>
          <a:xfrm>
            <a:off x="52484857" y="29718292"/>
            <a:ext cx="10864777" cy="1855428"/>
          </a:xfrm>
          <a:prstGeom prst="rect">
            <a:avLst/>
          </a:prstGeom>
          <a:noFill/>
        </p:spPr>
        <p:txBody>
          <a:bodyPr wrap="square" lIns="125162" tIns="62579" rIns="125162" bIns="62579" rtlCol="0">
            <a:spAutoFit/>
          </a:bodyPr>
          <a:lstStyle/>
          <a:p>
            <a:pPr marL="337730" indent="-337730">
              <a:lnSpc>
                <a:spcPct val="100000"/>
              </a:lnSpc>
            </a:pPr>
            <a:r>
              <a:rPr lang="en-US" sz="2700" dirty="0">
                <a:solidFill>
                  <a:schemeClr val="bg1"/>
                </a:solidFill>
              </a:rPr>
              <a:t>© 2015</a:t>
            </a:r>
            <a:r>
              <a:rPr lang="en-US" sz="2700" baseline="0" dirty="0">
                <a:solidFill>
                  <a:schemeClr val="bg1"/>
                </a:solidFill>
              </a:rPr>
              <a:t> </a:t>
            </a:r>
            <a:r>
              <a:rPr lang="en-US" sz="2700" dirty="0">
                <a:solidFill>
                  <a:schemeClr val="bg1"/>
                </a:solidFill>
              </a:rPr>
              <a:t>PosterPresentations.com</a:t>
            </a:r>
            <a:br>
              <a:rPr lang="en-US" sz="2700" dirty="0">
                <a:solidFill>
                  <a:schemeClr val="bg1"/>
                </a:solidFill>
              </a:rPr>
            </a:br>
            <a:r>
              <a:rPr lang="en-US" sz="2700" dirty="0">
                <a:solidFill>
                  <a:schemeClr val="bg1"/>
                </a:solidFill>
              </a:rPr>
              <a:t>2117 Fourth Street ,</a:t>
            </a:r>
            <a:r>
              <a:rPr lang="en-US" sz="2700" baseline="0" dirty="0">
                <a:solidFill>
                  <a:schemeClr val="bg1"/>
                </a:solidFill>
              </a:rPr>
              <a:t> Unit C</a:t>
            </a:r>
          </a:p>
          <a:p>
            <a:pPr marL="337730" indent="-9129">
              <a:lnSpc>
                <a:spcPct val="100000"/>
              </a:lnSpc>
            </a:pPr>
            <a:r>
              <a:rPr lang="en-US" sz="2700" baseline="0" dirty="0">
                <a:solidFill>
                  <a:schemeClr val="bg1"/>
                </a:solidFill>
              </a:rPr>
              <a:t>Berkeley CA 94710</a:t>
            </a:r>
            <a:br>
              <a:rPr lang="en-US" sz="2700" baseline="0" dirty="0">
                <a:solidFill>
                  <a:schemeClr val="bg1"/>
                </a:solidFill>
              </a:rPr>
            </a:br>
            <a:r>
              <a:rPr lang="en-US" sz="2700" b="1" baseline="0" dirty="0">
                <a:solidFill>
                  <a:srgbClr val="FFFF00"/>
                </a:solidFill>
              </a:rPr>
              <a:t>posterpresenter@gmail.com</a:t>
            </a:r>
            <a:endParaRPr lang="en-US" sz="27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85" r:id="rId2"/>
  </p:sldLayoutIdLst>
  <p:txStyles>
    <p:titleStyle>
      <a:lvl1pPr algn="ctr" defTabSz="4806724" rtl="0" eaLnBrk="1" latinLnBrk="0" hangingPunct="1">
        <a:spcBef>
          <a:spcPct val="0"/>
        </a:spcBef>
        <a:buNone/>
        <a:defRPr sz="9600" kern="1200">
          <a:solidFill>
            <a:schemeClr val="bg1"/>
          </a:solidFill>
          <a:latin typeface="Trebuchet MS" pitchFamily="34" charset="0"/>
          <a:ea typeface="+mj-ea"/>
          <a:cs typeface="+mj-cs"/>
        </a:defRPr>
      </a:lvl1pPr>
    </p:titleStyle>
    <p:bodyStyle>
      <a:lvl1pPr marL="1802522" indent="-1802522" algn="l" defTabSz="4806724" rtl="0" eaLnBrk="1" latinLnBrk="0" hangingPunct="1">
        <a:spcBef>
          <a:spcPct val="20000"/>
        </a:spcBef>
        <a:buFont typeface="Arial" pitchFamily="34" charset="0"/>
        <a:buChar char="•"/>
        <a:defRPr sz="16900" kern="1200">
          <a:solidFill>
            <a:schemeClr val="tx1"/>
          </a:solidFill>
          <a:latin typeface="+mn-lt"/>
          <a:ea typeface="+mn-ea"/>
          <a:cs typeface="+mn-cs"/>
        </a:defRPr>
      </a:lvl1pPr>
      <a:lvl2pPr marL="3905463" indent="-1502101" algn="l" defTabSz="4806724"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08405" indent="-1201681" algn="l" defTabSz="4806724"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176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12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8491"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1852"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5215"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8576"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6724" rtl="0" eaLnBrk="1" latinLnBrk="0" hangingPunct="1">
        <a:defRPr sz="9400" kern="1200">
          <a:solidFill>
            <a:schemeClr val="tx1"/>
          </a:solidFill>
          <a:latin typeface="+mn-lt"/>
          <a:ea typeface="+mn-ea"/>
          <a:cs typeface="+mn-cs"/>
        </a:defRPr>
      </a:lvl1pPr>
      <a:lvl2pPr marL="2403363" algn="l" defTabSz="4806724" rtl="0" eaLnBrk="1" latinLnBrk="0" hangingPunct="1">
        <a:defRPr sz="9400" kern="1200">
          <a:solidFill>
            <a:schemeClr val="tx1"/>
          </a:solidFill>
          <a:latin typeface="+mn-lt"/>
          <a:ea typeface="+mn-ea"/>
          <a:cs typeface="+mn-cs"/>
        </a:defRPr>
      </a:lvl2pPr>
      <a:lvl3pPr marL="4806724" algn="l" defTabSz="4806724" rtl="0" eaLnBrk="1" latinLnBrk="0" hangingPunct="1">
        <a:defRPr sz="9400" kern="1200">
          <a:solidFill>
            <a:schemeClr val="tx1"/>
          </a:solidFill>
          <a:latin typeface="+mn-lt"/>
          <a:ea typeface="+mn-ea"/>
          <a:cs typeface="+mn-cs"/>
        </a:defRPr>
      </a:lvl3pPr>
      <a:lvl4pPr marL="7210086" algn="l" defTabSz="4806724" rtl="0" eaLnBrk="1" latinLnBrk="0" hangingPunct="1">
        <a:defRPr sz="9400" kern="1200">
          <a:solidFill>
            <a:schemeClr val="tx1"/>
          </a:solidFill>
          <a:latin typeface="+mn-lt"/>
          <a:ea typeface="+mn-ea"/>
          <a:cs typeface="+mn-cs"/>
        </a:defRPr>
      </a:lvl4pPr>
      <a:lvl5pPr marL="9613447" algn="l" defTabSz="4806724" rtl="0" eaLnBrk="1" latinLnBrk="0" hangingPunct="1">
        <a:defRPr sz="9400" kern="1200">
          <a:solidFill>
            <a:schemeClr val="tx1"/>
          </a:solidFill>
          <a:latin typeface="+mn-lt"/>
          <a:ea typeface="+mn-ea"/>
          <a:cs typeface="+mn-cs"/>
        </a:defRPr>
      </a:lvl5pPr>
      <a:lvl6pPr marL="12016810" algn="l" defTabSz="4806724" rtl="0" eaLnBrk="1" latinLnBrk="0" hangingPunct="1">
        <a:defRPr sz="9400" kern="1200">
          <a:solidFill>
            <a:schemeClr val="tx1"/>
          </a:solidFill>
          <a:latin typeface="+mn-lt"/>
          <a:ea typeface="+mn-ea"/>
          <a:cs typeface="+mn-cs"/>
        </a:defRPr>
      </a:lvl6pPr>
      <a:lvl7pPr marL="14420173" algn="l" defTabSz="4806724" rtl="0" eaLnBrk="1" latinLnBrk="0" hangingPunct="1">
        <a:defRPr sz="9400" kern="1200">
          <a:solidFill>
            <a:schemeClr val="tx1"/>
          </a:solidFill>
          <a:latin typeface="+mn-lt"/>
          <a:ea typeface="+mn-ea"/>
          <a:cs typeface="+mn-cs"/>
        </a:defRPr>
      </a:lvl7pPr>
      <a:lvl8pPr marL="16823533" algn="l" defTabSz="4806724" rtl="0" eaLnBrk="1" latinLnBrk="0" hangingPunct="1">
        <a:defRPr sz="9400" kern="1200">
          <a:solidFill>
            <a:schemeClr val="tx1"/>
          </a:solidFill>
          <a:latin typeface="+mn-lt"/>
          <a:ea typeface="+mn-ea"/>
          <a:cs typeface="+mn-cs"/>
        </a:defRPr>
      </a:lvl8pPr>
      <a:lvl9pPr marL="19226896" algn="l" defTabSz="4806724" rtl="0" eaLnBrk="1" latinLnBrk="0" hangingPunct="1">
        <a:defRPr sz="9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a:xfrm>
            <a:off x="1073743" y="6726553"/>
            <a:ext cx="11723688" cy="5528503"/>
          </a:xfrm>
        </p:spPr>
        <p:txBody>
          <a:bodyPr lIns="350508" rIns="350508"/>
          <a:lstStyle/>
          <a:p>
            <a:r>
              <a:rPr lang="en-US" sz="3200" dirty="0">
                <a:solidFill>
                  <a:schemeClr val="tx1"/>
                </a:solidFill>
                <a:latin typeface="Arial" panose="020B0604020202020204" pitchFamily="34" charset="0"/>
                <a:cs typeface="Arial" panose="020B0604020202020204" pitchFamily="34" charset="0"/>
              </a:rPr>
              <a:t>Anxiety disorders constitute the most prevalent subgroup of mental disorders in most western societies, with an estimated lifetime incidence of 33.7% in the US. Anxiety can be defined as a prolonged state of apprehension elicited by unpredictable threats, or threats that are spatially or temporally distant. It is characterized by tension, worry, and physical changes such as increased blood pressure. </a:t>
            </a:r>
          </a:p>
          <a:p>
            <a:r>
              <a:rPr lang="en-US" sz="3200" dirty="0">
                <a:solidFill>
                  <a:schemeClr val="tx1"/>
                </a:solidFill>
                <a:latin typeface="Arial" panose="020B0604020202020204" pitchFamily="34" charset="0"/>
                <a:cs typeface="Arial" panose="020B0604020202020204" pitchFamily="34" charset="0"/>
              </a:rPr>
              <a:t>Due to the high prevalence of these conditions in society, it becomes important to elucidate the brain basis of anxiety and its neural circuitries. </a:t>
            </a:r>
          </a:p>
        </p:txBody>
      </p:sp>
      <p:sp>
        <p:nvSpPr>
          <p:cNvPr id="299" name="Text Placeholder 298"/>
          <p:cNvSpPr>
            <a:spLocks noGrp="1"/>
          </p:cNvSpPr>
          <p:nvPr>
            <p:ph type="body" sz="quarter" idx="11"/>
          </p:nvPr>
        </p:nvSpPr>
        <p:spPr>
          <a:xfrm>
            <a:off x="1001619" y="5868790"/>
            <a:ext cx="11723688" cy="1072812"/>
          </a:xfrm>
        </p:spPr>
        <p:txBody>
          <a:bodyPr/>
          <a:lstStyle/>
          <a:p>
            <a:r>
              <a:rPr lang="en-US" sz="5400" dirty="0">
                <a:solidFill>
                  <a:schemeClr val="tx1"/>
                </a:solidFill>
                <a:latin typeface="Arial Black" panose="020B0A04020102020204" pitchFamily="34" charset="0"/>
              </a:rPr>
              <a:t>Background</a:t>
            </a:r>
          </a:p>
        </p:txBody>
      </p:sp>
      <p:sp>
        <p:nvSpPr>
          <p:cNvPr id="302" name="Text Placeholder 301"/>
          <p:cNvSpPr>
            <a:spLocks noGrp="1"/>
          </p:cNvSpPr>
          <p:nvPr>
            <p:ph type="body" sz="quarter" idx="19"/>
          </p:nvPr>
        </p:nvSpPr>
        <p:spPr>
          <a:xfrm>
            <a:off x="1043160" y="12937174"/>
            <a:ext cx="11723687" cy="5922457"/>
          </a:xfrm>
        </p:spPr>
        <p:txBody>
          <a:bodyPr lIns="350508" rIns="350508"/>
          <a:lstStyle/>
          <a:p>
            <a:r>
              <a:rPr lang="en-US" sz="3200" dirty="0">
                <a:solidFill>
                  <a:schemeClr val="tx1"/>
                </a:solidFill>
                <a:latin typeface="Arial" panose="020B0604020202020204" pitchFamily="34" charset="0"/>
                <a:cs typeface="Arial" panose="020B0604020202020204" pitchFamily="34" charset="0"/>
              </a:rPr>
              <a:t>We used a large sample size N=75 undergraduates (30 women) to examine the changes in the volume, thickness, and surface area of brain structures that related to people’s self-reported anxiety symptoms, collected through a series of questionnaires. More specifically, it was hypothesized that reductions of grey matter in the PFC along with changes in the volume of subcortical regions (specifically the amygdala and hippocampus) related to higher levels of anxiety symptoms. Individuals were recruited though the University of Louisville’s online research participation system (SONA Systems). </a:t>
            </a:r>
          </a:p>
        </p:txBody>
      </p:sp>
      <p:sp>
        <p:nvSpPr>
          <p:cNvPr id="303" name="Text Placeholder 302"/>
          <p:cNvSpPr>
            <a:spLocks noGrp="1"/>
          </p:cNvSpPr>
          <p:nvPr>
            <p:ph type="body" sz="quarter" idx="20"/>
          </p:nvPr>
        </p:nvSpPr>
        <p:spPr>
          <a:xfrm>
            <a:off x="999768" y="12013479"/>
            <a:ext cx="11725539" cy="1072812"/>
          </a:xfrm>
        </p:spPr>
        <p:txBody>
          <a:bodyPr/>
          <a:lstStyle/>
          <a:p>
            <a:r>
              <a:rPr lang="en-US" sz="5400" dirty="0">
                <a:solidFill>
                  <a:schemeClr val="tx1"/>
                </a:solidFill>
                <a:latin typeface="Arial Black" panose="020B0A04020102020204" pitchFamily="34" charset="0"/>
              </a:rPr>
              <a:t>Objective</a:t>
            </a:r>
          </a:p>
        </p:txBody>
      </p:sp>
      <p:sp>
        <p:nvSpPr>
          <p:cNvPr id="80" name="Text Placeholder 304"/>
          <p:cNvSpPr>
            <a:spLocks noGrp="1"/>
          </p:cNvSpPr>
          <p:nvPr>
            <p:ph type="body" sz="quarter" idx="21"/>
          </p:nvPr>
        </p:nvSpPr>
        <p:spPr>
          <a:xfrm>
            <a:off x="13518359" y="7021069"/>
            <a:ext cx="24173389" cy="1251754"/>
          </a:xfrm>
        </p:spPr>
        <p:txBody>
          <a:bodyPr lIns="350508" rIns="350508"/>
          <a:lstStyle/>
          <a:p>
            <a:pPr algn="l"/>
            <a:endParaRPr lang="en-US" sz="3100" dirty="0">
              <a:solidFill>
                <a:srgbClr val="000000"/>
              </a:solidFill>
              <a:latin typeface="Arial" panose="020B0604020202020204" pitchFamily="34" charset="0"/>
              <a:cs typeface="Arial" panose="020B0604020202020204" pitchFamily="34" charset="0"/>
            </a:endParaRPr>
          </a:p>
          <a:p>
            <a:pPr algn="l"/>
            <a:endParaRPr lang="en-US" sz="3100" dirty="0">
              <a:solidFill>
                <a:schemeClr val="tx1"/>
              </a:solidFill>
              <a:latin typeface="Arial" panose="020B0604020202020204" pitchFamily="34" charset="0"/>
              <a:cs typeface="Arial" panose="020B0604020202020204" pitchFamily="34" charset="0"/>
            </a:endParaRPr>
          </a:p>
        </p:txBody>
      </p:sp>
      <p:sp>
        <p:nvSpPr>
          <p:cNvPr id="38" name="Text Placeholder 304"/>
          <p:cNvSpPr>
            <a:spLocks noGrp="1"/>
          </p:cNvSpPr>
          <p:nvPr>
            <p:ph type="body" sz="quarter" idx="22"/>
          </p:nvPr>
        </p:nvSpPr>
        <p:spPr>
          <a:xfrm>
            <a:off x="13733047" y="5225570"/>
            <a:ext cx="24173391" cy="1072812"/>
          </a:xfrm>
        </p:spPr>
        <p:txBody>
          <a:bodyPr/>
          <a:lstStyle/>
          <a:p>
            <a:r>
              <a:rPr lang="en-US" sz="5400" dirty="0">
                <a:solidFill>
                  <a:schemeClr val="tx1"/>
                </a:solidFill>
                <a:latin typeface="Arial Black" panose="020B0A04020102020204" pitchFamily="34" charset="0"/>
                <a:cs typeface="Arial" panose="020B0604020202020204" pitchFamily="34" charset="0"/>
              </a:rPr>
              <a:t>Cortical Morphometric Results</a:t>
            </a:r>
          </a:p>
        </p:txBody>
      </p:sp>
      <p:sp>
        <p:nvSpPr>
          <p:cNvPr id="70" name="Text Placeholder 304"/>
          <p:cNvSpPr>
            <a:spLocks noGrp="1"/>
          </p:cNvSpPr>
          <p:nvPr>
            <p:ph type="body" sz="quarter" idx="23"/>
          </p:nvPr>
        </p:nvSpPr>
        <p:spPr>
          <a:xfrm>
            <a:off x="13625700" y="11143068"/>
            <a:ext cx="23958701" cy="1816718"/>
          </a:xfrm>
        </p:spPr>
        <p:txBody>
          <a:bodyPr lIns="0" rIns="0"/>
          <a:lstStyle/>
          <a:p>
            <a:pPr algn="ctr"/>
            <a:r>
              <a:rPr lang="en-US" sz="2400" b="1" u="sng" dirty="0">
                <a:latin typeface="Arial" panose="020B0604020202020204" pitchFamily="34" charset="0"/>
                <a:cs typeface="Arial" panose="020B0604020202020204" pitchFamily="34" charset="0"/>
              </a:rPr>
              <a:t>Figures 1 &amp; 2:</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STAI_State</a:t>
            </a:r>
            <a:r>
              <a:rPr lang="en-US" sz="2400" b="1" dirty="0">
                <a:latin typeface="Arial" panose="020B0604020202020204" pitchFamily="34" charset="0"/>
                <a:cs typeface="Arial" panose="020B0604020202020204" pitchFamily="34" charset="0"/>
              </a:rPr>
              <a:t> scores and MASQ90_GD_Mixed scores exhibited positive correlation with surface area in the right pericalcarine cortex and the left lingual cortex, respectively. </a:t>
            </a:r>
          </a:p>
          <a:p>
            <a:pPr algn="l"/>
            <a:endParaRPr lang="en-US" sz="3100" b="0" u="none"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28BFC66-C872-8748-9074-F0AD2CA1314A}"/>
              </a:ext>
            </a:extLst>
          </p:cNvPr>
          <p:cNvSpPr>
            <a:spLocks noGrp="1"/>
          </p:cNvSpPr>
          <p:nvPr>
            <p:ph type="body" sz="quarter" idx="24"/>
          </p:nvPr>
        </p:nvSpPr>
        <p:spPr>
          <a:xfrm>
            <a:off x="13856622" y="22514864"/>
            <a:ext cx="23493156" cy="3649333"/>
          </a:xfrm>
        </p:spPr>
        <p:txBody>
          <a:bodyPr/>
          <a:lstStyle/>
          <a:p>
            <a:r>
              <a:rPr lang="en-US" sz="3200" b="0" u="none" dirty="0">
                <a:solidFill>
                  <a:schemeClr val="tx1"/>
                </a:solidFill>
                <a:latin typeface="Arial" panose="020B0604020202020204" pitchFamily="34" charset="0"/>
                <a:cs typeface="Arial" panose="020B0604020202020204" pitchFamily="34" charset="0"/>
              </a:rPr>
              <a:t>Subcortical morphometry results demonstrated that increased STAI scores of both state and trait anxiety correlated with increased volumes of the </a:t>
            </a:r>
            <a:r>
              <a:rPr lang="en-US" sz="3200" b="0" u="none" dirty="0" err="1">
                <a:solidFill>
                  <a:schemeClr val="tx1"/>
                </a:solidFill>
                <a:latin typeface="Arial" panose="020B0604020202020204" pitchFamily="34" charset="0"/>
                <a:cs typeface="Arial" panose="020B0604020202020204" pitchFamily="34" charset="0"/>
              </a:rPr>
              <a:t>globus</a:t>
            </a:r>
            <a:r>
              <a:rPr lang="en-US" sz="3200" b="0" u="none" dirty="0">
                <a:solidFill>
                  <a:schemeClr val="tx1"/>
                </a:solidFill>
                <a:latin typeface="Arial" panose="020B0604020202020204" pitchFamily="34" charset="0"/>
                <a:cs typeface="Arial" panose="020B0604020202020204" pitchFamily="34" charset="0"/>
              </a:rPr>
              <a:t> pallidus bilaterally (Figure 3b) and left amygdala (Figure 3c). Furthermore, increased volumes of the amygdala and nucleus </a:t>
            </a:r>
            <a:r>
              <a:rPr lang="en-US" sz="3200" b="0" u="none" dirty="0" err="1">
                <a:solidFill>
                  <a:schemeClr val="tx1"/>
                </a:solidFill>
                <a:latin typeface="Arial" panose="020B0604020202020204" pitchFamily="34" charset="0"/>
                <a:cs typeface="Arial" panose="020B0604020202020204" pitchFamily="34" charset="0"/>
              </a:rPr>
              <a:t>accumbens</a:t>
            </a:r>
            <a:r>
              <a:rPr lang="en-US" sz="3200" b="0" u="none" dirty="0">
                <a:solidFill>
                  <a:schemeClr val="tx1"/>
                </a:solidFill>
                <a:latin typeface="Arial" panose="020B0604020202020204" pitchFamily="34" charset="0"/>
                <a:cs typeface="Arial" panose="020B0604020202020204" pitchFamily="34" charset="0"/>
              </a:rPr>
              <a:t> (Figure 3a), positively correlated with increased MASQ90 scores in the anxiety, depression, mixed, positive affect, and loss of interest scales. A negative correlation was determined with hippocampal (Figure 3d) volumes and MASQ90 scores on the positive affect scale. Finally, a positive correlation was observed between right amygdala volume and the depression and total scales of the RRS. In sum, increased volume of the bilateral amygdala showed the most robust correlations across the different self reported mood and anxiety questionnaires.</a:t>
            </a:r>
          </a:p>
        </p:txBody>
      </p:sp>
      <p:sp>
        <p:nvSpPr>
          <p:cNvPr id="312" name="Text Placeholder 311"/>
          <p:cNvSpPr>
            <a:spLocks noGrp="1"/>
          </p:cNvSpPr>
          <p:nvPr>
            <p:ph type="body" sz="quarter" idx="25"/>
          </p:nvPr>
        </p:nvSpPr>
        <p:spPr>
          <a:xfrm>
            <a:off x="38425532" y="16593675"/>
            <a:ext cx="11721521" cy="1072812"/>
          </a:xfrm>
        </p:spPr>
        <p:txBody>
          <a:bodyPr/>
          <a:lstStyle/>
          <a:p>
            <a:r>
              <a:rPr lang="en-US" sz="5400" dirty="0">
                <a:solidFill>
                  <a:schemeClr val="tx1"/>
                </a:solidFill>
                <a:latin typeface="Arial Black" panose="020B0A04020102020204" pitchFamily="34" charset="0"/>
              </a:rPr>
              <a:t>Conclusions</a:t>
            </a:r>
          </a:p>
        </p:txBody>
      </p:sp>
      <p:sp>
        <p:nvSpPr>
          <p:cNvPr id="313" name="Text Placeholder 312"/>
          <p:cNvSpPr>
            <a:spLocks noGrp="1"/>
          </p:cNvSpPr>
          <p:nvPr>
            <p:ph type="body" sz="quarter" idx="26"/>
          </p:nvPr>
        </p:nvSpPr>
        <p:spPr>
          <a:xfrm>
            <a:off x="38390448" y="17607156"/>
            <a:ext cx="11756605" cy="14982886"/>
          </a:xfrm>
        </p:spPr>
        <p:txBody>
          <a:bodyPr lIns="350508" rIns="350508"/>
          <a:lstStyle/>
          <a:p>
            <a:pPr marL="476250" indent="-476250" defTabSz="8211985">
              <a:spcBef>
                <a:spcPts val="2300"/>
              </a:spcBef>
              <a:buFont typeface="Arial"/>
              <a:buChar char="•"/>
            </a:pPr>
            <a:r>
              <a:rPr lang="en-US" sz="3200" dirty="0">
                <a:solidFill>
                  <a:schemeClr val="tx1"/>
                </a:solidFill>
                <a:latin typeface="Arial" panose="020B0604020202020204" pitchFamily="34" charset="0"/>
                <a:cs typeface="Arial" panose="020B0604020202020204" pitchFamily="34" charset="0"/>
              </a:rPr>
              <a:t>Cortical morphometry analysis suggests that individuals who are anxious and perhaps, hypervigilant may increase their attention to the environment and therefore utilize their visual cortex to a higher degree. </a:t>
            </a:r>
          </a:p>
          <a:p>
            <a:pPr marL="476250" indent="-476250" defTabSz="8211985">
              <a:spcBef>
                <a:spcPts val="2300"/>
              </a:spcBef>
              <a:buFont typeface="Arial"/>
              <a:buChar char="•"/>
            </a:pPr>
            <a:r>
              <a:rPr lang="en-US" sz="3200" dirty="0">
                <a:solidFill>
                  <a:schemeClr val="tx1"/>
                </a:solidFill>
                <a:latin typeface="Arial" panose="020B0604020202020204" pitchFamily="34" charset="0"/>
                <a:cs typeface="Arial" panose="020B0604020202020204" pitchFamily="34" charset="0"/>
              </a:rPr>
              <a:t>Generally, the subcortical morphometry analyses elucidated the relationship between the limbic system and higher anxiety levels, supporting hypotheses that the:</a:t>
            </a:r>
          </a:p>
          <a:p>
            <a:pPr lvl="1">
              <a:buFont typeface="Arial" panose="020B0604020202020204" pitchFamily="34" charset="0"/>
              <a:buChar char="•"/>
            </a:pPr>
            <a:r>
              <a:rPr lang="en-US" sz="3200" dirty="0">
                <a:latin typeface="Arial" panose="020B0604020202020204" pitchFamily="34" charset="0"/>
                <a:cs typeface="Arial" panose="020B0604020202020204" pitchFamily="34" charset="0"/>
              </a:rPr>
              <a:t>Amygdala works alongside visual cortex for emotional processes in anxiety/depression</a:t>
            </a:r>
          </a:p>
          <a:p>
            <a:pPr lvl="1">
              <a:buFont typeface="Arial" panose="020B0604020202020204" pitchFamily="34" charset="0"/>
              <a:buChar char="•"/>
            </a:pPr>
            <a:r>
              <a:rPr lang="en-US" sz="3200" dirty="0">
                <a:latin typeface="Arial" panose="020B0604020202020204" pitchFamily="34" charset="0"/>
                <a:cs typeface="Arial" panose="020B0604020202020204" pitchFamily="34" charset="0"/>
              </a:rPr>
              <a:t>Globus pallidus may relate to worry-related thoughts as it contains </a:t>
            </a:r>
            <a:r>
              <a:rPr lang="en-US" sz="3200" dirty="0" err="1">
                <a:latin typeface="Arial" panose="020B0604020202020204" pitchFamily="34" charset="0"/>
                <a:cs typeface="Arial" panose="020B0604020202020204" pitchFamily="34" charset="0"/>
              </a:rPr>
              <a:t>GABAnergic</a:t>
            </a:r>
            <a:r>
              <a:rPr lang="en-US" sz="3200" dirty="0">
                <a:latin typeface="Arial" panose="020B0604020202020204" pitchFamily="34" charset="0"/>
                <a:cs typeface="Arial" panose="020B0604020202020204" pitchFamily="34" charset="0"/>
              </a:rPr>
              <a:t> gates that link the PFC to subcortical regions for working memory</a:t>
            </a:r>
          </a:p>
          <a:p>
            <a:pPr lvl="1">
              <a:buFont typeface="Arial" panose="020B0604020202020204" pitchFamily="34" charset="0"/>
              <a:buChar char="•"/>
            </a:pPr>
            <a:r>
              <a:rPr lang="en-US" sz="3200" dirty="0">
                <a:latin typeface="Arial" panose="020B0604020202020204" pitchFamily="34" charset="0"/>
                <a:cs typeface="Arial" panose="020B0604020202020204" pitchFamily="34" charset="0"/>
              </a:rPr>
              <a:t>Nucleus </a:t>
            </a:r>
            <a:r>
              <a:rPr lang="en-US" sz="3200" dirty="0" err="1">
                <a:latin typeface="Arial" panose="020B0604020202020204" pitchFamily="34" charset="0"/>
                <a:cs typeface="Arial" panose="020B0604020202020204" pitchFamily="34" charset="0"/>
              </a:rPr>
              <a:t>Accumbens</a:t>
            </a:r>
            <a:r>
              <a:rPr lang="en-US" sz="3200" dirty="0">
                <a:latin typeface="Arial" panose="020B0604020202020204" pitchFamily="34" charset="0"/>
                <a:cs typeface="Arial" panose="020B0604020202020204" pitchFamily="34" charset="0"/>
              </a:rPr>
              <a:t> appeared related to reward related positive affect</a:t>
            </a:r>
          </a:p>
          <a:p>
            <a:pPr lvl="1">
              <a:buFont typeface="Arial" panose="020B0604020202020204" pitchFamily="34" charset="0"/>
              <a:buChar char="•"/>
            </a:pPr>
            <a:endParaRPr lang="en-US" sz="3200" dirty="0">
              <a:solidFill>
                <a:schemeClr val="tx1"/>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In terms of white matter analyses, the internal capsule and its innervation between the striatum and basal ganglia, has previously been found to be significant in the neural circuitry of anxiety. Both inferior and superior longitudinal fasciculi also appear to be affected and are significant long range tracts that connect the PFC with visual and parietal areas.</a:t>
            </a:r>
          </a:p>
          <a:p>
            <a:pPr marL="457200" indent="-457200">
              <a:spcBef>
                <a:spcPts val="0"/>
              </a:spcBef>
              <a:buFont typeface="Arial" panose="020B0604020202020204" pitchFamily="34" charset="0"/>
              <a:buChar char="•"/>
            </a:pPr>
            <a:endParaRPr lang="en-US" sz="3200" dirty="0">
              <a:solidFill>
                <a:schemeClr val="tx1"/>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Overall, the study suggests that several levels of neuroanatomical analyses related the cortical, subcortical, and white matter regions to outline morphometric features of anxiety and depression.   </a:t>
            </a:r>
          </a:p>
        </p:txBody>
      </p:sp>
      <p:sp>
        <p:nvSpPr>
          <p:cNvPr id="353" name="Text Placeholder 352"/>
          <p:cNvSpPr>
            <a:spLocks noGrp="1"/>
          </p:cNvSpPr>
          <p:nvPr>
            <p:ph type="body" sz="quarter" idx="27"/>
          </p:nvPr>
        </p:nvSpPr>
        <p:spPr>
          <a:xfrm>
            <a:off x="6864390" y="435665"/>
            <a:ext cx="37477621" cy="4355639"/>
          </a:xfrm>
        </p:spPr>
        <p:txBody>
          <a:bodyPr>
            <a:normAutofit/>
          </a:bodyPr>
          <a:lstStyle/>
          <a:p>
            <a:r>
              <a:rPr lang="en-US" sz="7100" dirty="0">
                <a:solidFill>
                  <a:schemeClr val="tx1"/>
                </a:solidFill>
              </a:rPr>
              <a:t>Individual Differences in Anxious Temperament relate to Differences in Brain Morphometrics</a:t>
            </a:r>
          </a:p>
          <a:p>
            <a:pPr>
              <a:spcBef>
                <a:spcPts val="0"/>
              </a:spcBef>
            </a:pPr>
            <a:r>
              <a:rPr lang="en-US" sz="6000" dirty="0">
                <a:solidFill>
                  <a:schemeClr val="tx1"/>
                </a:solidFill>
              </a:rPr>
              <a:t>Kane, J.M., </a:t>
            </a:r>
            <a:r>
              <a:rPr lang="en-US" sz="6000" dirty="0" err="1">
                <a:solidFill>
                  <a:schemeClr val="tx1"/>
                </a:solidFill>
              </a:rPr>
              <a:t>Schagene</a:t>
            </a:r>
            <a:r>
              <a:rPr lang="en-US" sz="6000" dirty="0">
                <a:solidFill>
                  <a:schemeClr val="tx1"/>
                </a:solidFill>
              </a:rPr>
              <a:t>, J.D. &amp; </a:t>
            </a:r>
            <a:r>
              <a:rPr lang="en-US" sz="6000" dirty="0" err="1">
                <a:solidFill>
                  <a:schemeClr val="tx1"/>
                </a:solidFill>
              </a:rPr>
              <a:t>Depue</a:t>
            </a:r>
            <a:r>
              <a:rPr lang="en-US" sz="6000" dirty="0">
                <a:solidFill>
                  <a:schemeClr val="tx1"/>
                </a:solidFill>
              </a:rPr>
              <a:t>, B.E..</a:t>
            </a:r>
            <a:r>
              <a:rPr lang="en-US" sz="6000" baseline="30000" dirty="0">
                <a:solidFill>
                  <a:schemeClr val="tx1"/>
                </a:solidFill>
              </a:rPr>
              <a:t>1,2</a:t>
            </a:r>
            <a:br>
              <a:rPr lang="en-US" sz="10700" dirty="0">
                <a:solidFill>
                  <a:schemeClr val="tx1"/>
                </a:solidFill>
              </a:rPr>
            </a:br>
            <a:r>
              <a:rPr lang="en-US" sz="4800" b="0" baseline="30000" dirty="0">
                <a:solidFill>
                  <a:schemeClr val="tx1"/>
                </a:solidFill>
              </a:rPr>
              <a:t>1</a:t>
            </a:r>
            <a:r>
              <a:rPr lang="en-US" sz="4800" b="0" dirty="0">
                <a:solidFill>
                  <a:schemeClr val="tx1"/>
                </a:solidFill>
              </a:rPr>
              <a:t>University of Louisville Department of Psychological and Brain Sciences</a:t>
            </a:r>
            <a:br>
              <a:rPr lang="en-US" sz="4800" b="0" dirty="0">
                <a:solidFill>
                  <a:schemeClr val="tx1"/>
                </a:solidFill>
              </a:rPr>
            </a:br>
            <a:r>
              <a:rPr lang="en-US" sz="4800" b="0" baseline="30000" dirty="0">
                <a:solidFill>
                  <a:schemeClr val="tx1"/>
                </a:solidFill>
              </a:rPr>
              <a:t>2</a:t>
            </a:r>
            <a:r>
              <a:rPr lang="en-US" sz="4800" b="0" dirty="0">
                <a:solidFill>
                  <a:schemeClr val="tx1"/>
                </a:solidFill>
              </a:rPr>
              <a:t>University of Louisville Department of Anatomical Sciences and Neurobiology</a:t>
            </a:r>
            <a:endParaRPr lang="en-US" sz="4800" b="0" dirty="0"/>
          </a:p>
          <a:p>
            <a:endParaRPr lang="en-US" b="1" dirty="0"/>
          </a:p>
        </p:txBody>
      </p:sp>
      <p:sp>
        <p:nvSpPr>
          <p:cNvPr id="24" name="Text Placeholder 301"/>
          <p:cNvSpPr txBox="1">
            <a:spLocks/>
          </p:cNvSpPr>
          <p:nvPr/>
        </p:nvSpPr>
        <p:spPr>
          <a:xfrm>
            <a:off x="1084200" y="19627712"/>
            <a:ext cx="11731752" cy="15580486"/>
          </a:xfrm>
          <a:prstGeom prst="rect">
            <a:avLst/>
          </a:prstGeom>
        </p:spPr>
        <p:txBody>
          <a:bodyPr wrap="square" lIns="350508" tIns="250350" rIns="350508" bIns="250350">
            <a:spAutoFit/>
          </a:bodyPr>
          <a:lstStyle>
            <a:lvl1pPr marL="0" indent="0" algn="l" defTabSz="2507943" rtl="0" eaLnBrk="1" latinLnBrk="0" hangingPunct="1">
              <a:spcBef>
                <a:spcPct val="20000"/>
              </a:spcBef>
              <a:buFont typeface="Arial" pitchFamily="34" charset="0"/>
              <a:buNone/>
              <a:defRPr sz="14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spcAft>
                <a:spcPts val="1150"/>
              </a:spcAft>
            </a:pPr>
            <a:r>
              <a:rPr lang="en-US" sz="3200" b="1" u="sng" dirty="0" err="1">
                <a:solidFill>
                  <a:srgbClr val="000000"/>
                </a:solidFill>
                <a:latin typeface="Arial"/>
                <a:cs typeface="Arial"/>
              </a:rPr>
              <a:t>FreeSurfer</a:t>
            </a:r>
            <a:r>
              <a:rPr lang="en-US" sz="3200" b="1" u="sng" dirty="0">
                <a:solidFill>
                  <a:srgbClr val="000000"/>
                </a:solidFill>
                <a:latin typeface="Arial"/>
                <a:cs typeface="Arial"/>
              </a:rPr>
              <a:t> Analysis:</a:t>
            </a:r>
            <a:r>
              <a:rPr lang="en-US" sz="3200" b="1" dirty="0">
                <a:solidFill>
                  <a:srgbClr val="000000"/>
                </a:solidFill>
                <a:latin typeface="Arial"/>
                <a:cs typeface="Arial"/>
              </a:rPr>
              <a:t> </a:t>
            </a:r>
            <a:r>
              <a:rPr lang="en-US" sz="3200" dirty="0">
                <a:solidFill>
                  <a:srgbClr val="000000"/>
                </a:solidFill>
                <a:latin typeface="Arial" panose="020B0604020202020204" pitchFamily="34" charset="0"/>
                <a:cs typeface="Arial" panose="020B0604020202020204" pitchFamily="34" charset="0"/>
              </a:rPr>
              <a:t>High-resolution, T1-weighted anatomical scans were acquired using a Siemens 3-Tesla MRI scanner. All of the images were assessed for excessive motion artifact, and structural MRI data was processed and analyzed using the FreeSurfer 5.3.0 image analysis software suite (http://</a:t>
            </a:r>
            <a:r>
              <a:rPr lang="en-US" sz="3200" dirty="0" err="1">
                <a:solidFill>
                  <a:srgbClr val="000000"/>
                </a:solidFill>
                <a:latin typeface="Arial" panose="020B0604020202020204" pitchFamily="34" charset="0"/>
                <a:cs typeface="Arial" panose="020B0604020202020204" pitchFamily="34" charset="0"/>
              </a:rPr>
              <a:t>surfer.nmr.mgh.Harvard.edu</a:t>
            </a:r>
            <a:r>
              <a:rPr lang="en-US" sz="3200" dirty="0">
                <a:solidFill>
                  <a:srgbClr val="000000"/>
                </a:solidFill>
                <a:latin typeface="Arial" panose="020B0604020202020204" pitchFamily="34" charset="0"/>
                <a:cs typeface="Arial" panose="020B0604020202020204" pitchFamily="34" charset="0"/>
              </a:rPr>
              <a:t>). Cortical measures were examined for significant regression with assessment scores in a within group analysis, using intracranial volume as a control variable. Vertex-wise threshold was set at </a:t>
            </a:r>
            <a:r>
              <a:rPr lang="en-US" sz="3200" i="1" dirty="0">
                <a:solidFill>
                  <a:srgbClr val="000000"/>
                </a:solidFill>
                <a:latin typeface="Arial" panose="020B0604020202020204" pitchFamily="34" charset="0"/>
                <a:cs typeface="Arial" panose="020B0604020202020204" pitchFamily="34" charset="0"/>
              </a:rPr>
              <a:t>p</a:t>
            </a:r>
            <a:r>
              <a:rPr lang="en-US" sz="3200" dirty="0">
                <a:solidFill>
                  <a:srgbClr val="000000"/>
                </a:solidFill>
                <a:latin typeface="Arial" panose="020B0604020202020204" pitchFamily="34" charset="0"/>
                <a:cs typeface="Arial" panose="020B0604020202020204" pitchFamily="34" charset="0"/>
              </a:rPr>
              <a:t>&lt;.0001 level. Cluster-wise threshold was corrected for at the </a:t>
            </a:r>
            <a:r>
              <a:rPr lang="en-US" sz="3200" i="1" dirty="0">
                <a:solidFill>
                  <a:srgbClr val="000000"/>
                </a:solidFill>
                <a:latin typeface="Arial" panose="020B0604020202020204" pitchFamily="34" charset="0"/>
                <a:cs typeface="Arial" panose="020B0604020202020204" pitchFamily="34" charset="0"/>
              </a:rPr>
              <a:t>p</a:t>
            </a:r>
            <a:r>
              <a:rPr lang="en-US" sz="3200" dirty="0">
                <a:solidFill>
                  <a:srgbClr val="000000"/>
                </a:solidFill>
                <a:latin typeface="Arial" panose="020B0604020202020204" pitchFamily="34" charset="0"/>
                <a:cs typeface="Arial" panose="020B0604020202020204" pitchFamily="34" charset="0"/>
              </a:rPr>
              <a:t>&lt;.01 level using permutation testing with Monte Carlo simulation.</a:t>
            </a:r>
          </a:p>
          <a:p>
            <a:pPr>
              <a:spcAft>
                <a:spcPts val="1150"/>
              </a:spcAft>
            </a:pPr>
            <a:r>
              <a:rPr lang="en-US" sz="3200" b="1" u="sng" dirty="0">
                <a:solidFill>
                  <a:srgbClr val="000000"/>
                </a:solidFill>
                <a:latin typeface="Arial"/>
                <a:cs typeface="Arial"/>
              </a:rPr>
              <a:t>FSL Analysis:</a:t>
            </a:r>
            <a:r>
              <a:rPr lang="en-US" sz="3200" b="1" dirty="0">
                <a:solidFill>
                  <a:srgbClr val="000000"/>
                </a:solidFill>
                <a:latin typeface="Arial"/>
                <a:cs typeface="Arial"/>
              </a:rPr>
              <a:t> </a:t>
            </a:r>
            <a:r>
              <a:rPr lang="en-US" sz="3200" dirty="0">
                <a:solidFill>
                  <a:srgbClr val="000000"/>
                </a:solidFill>
                <a:latin typeface="Arial"/>
                <a:cs typeface="Arial"/>
              </a:rPr>
              <a:t>Anatomical imaging data was segmented into subcortical regions, using FSL’s FMRIB Integrated Registration and Segmentation Tool (FIRST; FSL v4.0.1, http://</a:t>
            </a:r>
            <a:r>
              <a:rPr lang="en-US" sz="3200" dirty="0" err="1">
                <a:solidFill>
                  <a:srgbClr val="000000"/>
                </a:solidFill>
                <a:latin typeface="Arial"/>
                <a:cs typeface="Arial"/>
              </a:rPr>
              <a:t>www.fmrib.ox.ac.uk</a:t>
            </a:r>
            <a:r>
              <a:rPr lang="en-US" sz="3200" dirty="0">
                <a:solidFill>
                  <a:srgbClr val="000000"/>
                </a:solidFill>
                <a:latin typeface="Arial"/>
                <a:cs typeface="Arial"/>
              </a:rPr>
              <a:t>/</a:t>
            </a:r>
            <a:r>
              <a:rPr lang="en-US" sz="3200" dirty="0" err="1">
                <a:solidFill>
                  <a:srgbClr val="000000"/>
                </a:solidFill>
                <a:latin typeface="Arial"/>
                <a:cs typeface="Arial"/>
              </a:rPr>
              <a:t>fsl</a:t>
            </a:r>
            <a:r>
              <a:rPr lang="en-US" sz="3200" dirty="0">
                <a:solidFill>
                  <a:srgbClr val="000000"/>
                </a:solidFill>
                <a:latin typeface="Arial"/>
                <a:cs typeface="Arial"/>
              </a:rPr>
              <a:t>/first/</a:t>
            </a:r>
            <a:r>
              <a:rPr lang="en-US" sz="3200" dirty="0" err="1">
                <a:solidFill>
                  <a:srgbClr val="000000"/>
                </a:solidFill>
                <a:latin typeface="Arial"/>
                <a:cs typeface="Arial"/>
              </a:rPr>
              <a:t>index.html</a:t>
            </a:r>
            <a:r>
              <a:rPr lang="en-US" sz="3200" dirty="0">
                <a:solidFill>
                  <a:srgbClr val="000000"/>
                </a:solidFill>
                <a:latin typeface="Arial"/>
                <a:cs typeface="Arial"/>
              </a:rPr>
              <a:t>), which is a model-based segmentation tool that allows for parcellation of several subcortical brain structures from high resolution T1-weighted images of the brain (Patenaude, 2007; Patenaude et al., 2007, 2008). Importantly, this tool enables an unbiased approach to segmentation of the regions, which are hard to manually trace due to their small structure size. White matter analyses were performed by FSL’s TBSS.</a:t>
            </a:r>
          </a:p>
          <a:p>
            <a:pPr>
              <a:spcAft>
                <a:spcPts val="1150"/>
              </a:spcAft>
            </a:pPr>
            <a:endParaRPr lang="en-US" sz="3200" dirty="0">
              <a:solidFill>
                <a:srgbClr val="000000"/>
              </a:solidFill>
              <a:latin typeface="Arial" panose="020B0604020202020204" pitchFamily="34" charset="0"/>
              <a:cs typeface="Arial" panose="020B0604020202020204" pitchFamily="34" charset="0"/>
            </a:endParaRPr>
          </a:p>
          <a:p>
            <a:pPr>
              <a:spcAft>
                <a:spcPts val="1150"/>
              </a:spcAft>
            </a:pPr>
            <a:endParaRPr lang="en-US" sz="3100" b="1" u="sng" dirty="0">
              <a:solidFill>
                <a:srgbClr val="000000"/>
              </a:solidFill>
              <a:latin typeface="Arial" panose="020B0604020202020204" pitchFamily="34" charset="0"/>
              <a:cs typeface="Arial" panose="020B0604020202020204" pitchFamily="34" charset="0"/>
            </a:endParaRPr>
          </a:p>
          <a:p>
            <a:pPr>
              <a:spcAft>
                <a:spcPts val="1150"/>
              </a:spcAft>
            </a:pPr>
            <a:endParaRPr lang="en-US" sz="3100" b="1" u="sng" dirty="0">
              <a:solidFill>
                <a:srgbClr val="000000"/>
              </a:solidFill>
              <a:latin typeface="Arial" panose="020B0604020202020204" pitchFamily="34" charset="0"/>
              <a:cs typeface="Arial" panose="020B0604020202020204" pitchFamily="34" charset="0"/>
            </a:endParaRPr>
          </a:p>
          <a:p>
            <a:endParaRPr lang="en-US" sz="3100" dirty="0">
              <a:solidFill>
                <a:srgbClr val="000000"/>
              </a:solidFill>
              <a:latin typeface="Arial"/>
              <a:cs typeface="Arial"/>
            </a:endParaRPr>
          </a:p>
          <a:p>
            <a:endParaRPr lang="en-US" sz="3100" b="1" u="sng" dirty="0">
              <a:solidFill>
                <a:srgbClr val="000000"/>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a:stretch>
            <a:fillRect/>
          </a:stretch>
        </p:blipFill>
        <p:spPr>
          <a:xfrm>
            <a:off x="1043160" y="429152"/>
            <a:ext cx="5821229" cy="3952819"/>
          </a:xfrm>
          <a:prstGeom prst="rect">
            <a:avLst/>
          </a:prstGeom>
        </p:spPr>
      </p:pic>
      <p:sp>
        <p:nvSpPr>
          <p:cNvPr id="23" name="Text Placeholder 298"/>
          <p:cNvSpPr txBox="1">
            <a:spLocks/>
          </p:cNvSpPr>
          <p:nvPr/>
        </p:nvSpPr>
        <p:spPr>
          <a:xfrm>
            <a:off x="862434" y="18676437"/>
            <a:ext cx="11723688" cy="1072812"/>
          </a:xfrm>
          <a:prstGeom prst="rect">
            <a:avLst/>
          </a:prstGeom>
          <a:noFill/>
        </p:spPr>
        <p:txBody>
          <a:bodyPr lIns="100140" tIns="100140" rIns="100140" bIns="100140" anchor="ctr" anchorCtr="0">
            <a:spAutoFit/>
          </a:bodyPr>
          <a:lstStyle>
            <a:lvl1pPr marL="0" indent="0" algn="ctr" defTabSz="2507943" rtl="0" eaLnBrk="1" latinLnBrk="0" hangingPunct="1">
              <a:spcBef>
                <a:spcPct val="20000"/>
              </a:spcBef>
              <a:buFont typeface="Arial" pitchFamily="34" charset="0"/>
              <a:buNone/>
              <a:defRPr sz="2100" b="1" u="sng" kern="1200" baseline="0">
                <a:solidFill>
                  <a:schemeClr val="accent5">
                    <a:lumMod val="50000"/>
                  </a:schemeClr>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5400" dirty="0">
                <a:solidFill>
                  <a:schemeClr val="tx1"/>
                </a:solidFill>
                <a:latin typeface="Arial Black" panose="020B0A04020102020204" pitchFamily="34" charset="0"/>
              </a:rPr>
              <a:t>Methods</a:t>
            </a:r>
          </a:p>
        </p:txBody>
      </p:sp>
      <p:pic>
        <p:nvPicPr>
          <p:cNvPr id="49" name="Picture Placeholder 17" descr="2000px-University-of-Louisville-Logo.png"/>
          <p:cNvPicPr>
            <a:picLocks noChangeAspect="1"/>
          </p:cNvPicPr>
          <p:nvPr/>
        </p:nvPicPr>
        <p:blipFill>
          <a:blip r:embed="rId4">
            <a:extLst>
              <a:ext uri="{28A0092B-C50C-407E-A947-70E740481C1C}">
                <a14:useLocalDpi xmlns:a14="http://schemas.microsoft.com/office/drawing/2010/main" val="0"/>
              </a:ext>
            </a:extLst>
          </a:blip>
          <a:srcRect t="-108562" b="-108562"/>
          <a:stretch>
            <a:fillRect/>
          </a:stretch>
        </p:blipFill>
        <p:spPr>
          <a:xfrm>
            <a:off x="44325166" y="0"/>
            <a:ext cx="5951443" cy="4782408"/>
          </a:xfrm>
          <a:prstGeom prst="rect">
            <a:avLst/>
          </a:prstGeom>
        </p:spPr>
      </p:pic>
      <p:sp>
        <p:nvSpPr>
          <p:cNvPr id="46" name="Text Placeholder 304">
            <a:extLst>
              <a:ext uri="{FF2B5EF4-FFF2-40B4-BE49-F238E27FC236}">
                <a16:creationId xmlns:a16="http://schemas.microsoft.com/office/drawing/2014/main" id="{FDA6A6B5-12C4-834B-BC15-7025E14A277B}"/>
              </a:ext>
            </a:extLst>
          </p:cNvPr>
          <p:cNvSpPr txBox="1">
            <a:spLocks/>
          </p:cNvSpPr>
          <p:nvPr/>
        </p:nvSpPr>
        <p:spPr>
          <a:xfrm>
            <a:off x="13518358" y="12203255"/>
            <a:ext cx="24217200" cy="3649333"/>
          </a:xfrm>
          <a:prstGeom prst="rect">
            <a:avLst/>
          </a:prstGeom>
          <a:noFill/>
        </p:spPr>
        <p:txBody>
          <a:bodyPr wrap="square" lIns="350508" tIns="100140" rIns="350508" bIns="100140" anchor="ctr" anchorCtr="0">
            <a:spAutoFit/>
          </a:bodyPr>
          <a:lstStyle>
            <a:lvl1pPr marL="0" indent="0" algn="ctr" defTabSz="4806724" rtl="0" eaLnBrk="1" latinLnBrk="0" hangingPunct="1">
              <a:spcBef>
                <a:spcPct val="20000"/>
              </a:spcBef>
              <a:buFont typeface="Arial" pitchFamily="34" charset="0"/>
              <a:buNone/>
              <a:defRPr sz="4000" b="1" u="sng" kern="1200" baseline="0">
                <a:solidFill>
                  <a:schemeClr val="accent5">
                    <a:lumMod val="50000"/>
                  </a:schemeClr>
                </a:solidFill>
                <a:latin typeface="+mn-lt"/>
                <a:ea typeface="+mn-ea"/>
                <a:cs typeface="+mn-cs"/>
              </a:defRPr>
            </a:lvl1pPr>
            <a:lvl2pPr marL="3905463" indent="-1502101" algn="l" defTabSz="4806724"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08405" indent="-1201681" algn="l" defTabSz="4806724"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176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12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8491"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1852"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5215"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8576"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9pPr>
          </a:lstStyle>
          <a:p>
            <a:pPr>
              <a:spcBef>
                <a:spcPts val="0"/>
              </a:spcBef>
            </a:pPr>
            <a:r>
              <a:rPr lang="en-US" sz="3200" b="0" u="none" dirty="0">
                <a:solidFill>
                  <a:schemeClr val="tx1"/>
                </a:solidFill>
                <a:latin typeface="Arial" panose="020B0604020202020204" pitchFamily="34" charset="0"/>
                <a:cs typeface="Arial" panose="020B0604020202020204" pitchFamily="34" charset="0"/>
              </a:rPr>
              <a:t>Increased scores for the </a:t>
            </a:r>
            <a:r>
              <a:rPr lang="en-US" sz="3200" b="0" u="none" dirty="0" err="1">
                <a:solidFill>
                  <a:schemeClr val="tx1"/>
                </a:solidFill>
                <a:latin typeface="Arial" panose="020B0604020202020204" pitchFamily="34" charset="0"/>
                <a:cs typeface="Arial" panose="020B0604020202020204" pitchFamily="34" charset="0"/>
              </a:rPr>
              <a:t>STAI_State</a:t>
            </a:r>
            <a:r>
              <a:rPr lang="en-US" sz="3200" b="0" u="none" dirty="0">
                <a:solidFill>
                  <a:schemeClr val="tx1"/>
                </a:solidFill>
                <a:latin typeface="Arial" panose="020B0604020202020204" pitchFamily="34" charset="0"/>
                <a:cs typeface="Arial" panose="020B0604020202020204" pitchFamily="34" charset="0"/>
              </a:rPr>
              <a:t> scale correlated with increased surface area of the pericalcarine cortex in the right hemisphere (</a:t>
            </a:r>
            <a:r>
              <a:rPr lang="en-US" sz="3200" b="0" i="1" u="none" dirty="0">
                <a:solidFill>
                  <a:schemeClr val="tx1"/>
                </a:solidFill>
                <a:latin typeface="Arial" panose="020B0604020202020204" pitchFamily="34" charset="0"/>
                <a:cs typeface="Arial" panose="020B0604020202020204" pitchFamily="34" charset="0"/>
              </a:rPr>
              <a:t>p</a:t>
            </a:r>
            <a:r>
              <a:rPr lang="en-US" sz="3200" b="0" u="none" dirty="0">
                <a:solidFill>
                  <a:schemeClr val="tx1"/>
                </a:solidFill>
                <a:latin typeface="Arial" panose="020B0604020202020204" pitchFamily="34" charset="0"/>
                <a:cs typeface="Arial" panose="020B0604020202020204" pitchFamily="34" charset="0"/>
              </a:rPr>
              <a:t> &lt; 0.0002) (Figure 1). In other words, increase state-level anxiety led to increased surface area in the right pericalcarine cortex. Furthermore, increased scores for the MASQ90_GD_Mixed (general distress) scale correlated with increased surface area at the lingual cortex in the left hemisphere (Figure 2). This suggests that increased scores of anxiety and depression related to increased surface area in the left lingual cortex.</a:t>
            </a:r>
          </a:p>
          <a:p>
            <a:pPr algn="l">
              <a:spcBef>
                <a:spcPts val="0"/>
              </a:spcBef>
            </a:pPr>
            <a:endParaRPr lang="en-US" sz="3200" b="0" u="none" dirty="0">
              <a:solidFill>
                <a:srgbClr val="000000"/>
              </a:solidFill>
              <a:latin typeface="Arial" panose="020B0604020202020204" pitchFamily="34" charset="0"/>
              <a:cs typeface="Arial" panose="020B0604020202020204" pitchFamily="34" charset="0"/>
            </a:endParaRPr>
          </a:p>
          <a:p>
            <a:pPr algn="l">
              <a:spcBef>
                <a:spcPts val="0"/>
              </a:spcBef>
            </a:pPr>
            <a:endParaRPr lang="en-US" sz="3200" b="0" u="none" dirty="0">
              <a:solidFill>
                <a:srgbClr val="000000"/>
              </a:solidFill>
              <a:latin typeface="Arial" panose="020B0604020202020204" pitchFamily="34" charset="0"/>
              <a:cs typeface="Arial" panose="020B0604020202020204" pitchFamily="34" charset="0"/>
            </a:endParaRPr>
          </a:p>
        </p:txBody>
      </p:sp>
      <p:sp>
        <p:nvSpPr>
          <p:cNvPr id="47" name="Text Placeholder 304">
            <a:extLst>
              <a:ext uri="{FF2B5EF4-FFF2-40B4-BE49-F238E27FC236}">
                <a16:creationId xmlns:a16="http://schemas.microsoft.com/office/drawing/2014/main" id="{9E1CF92E-09AC-F74D-A517-96DCB72FF94D}"/>
              </a:ext>
            </a:extLst>
          </p:cNvPr>
          <p:cNvSpPr txBox="1">
            <a:spLocks/>
          </p:cNvSpPr>
          <p:nvPr/>
        </p:nvSpPr>
        <p:spPr>
          <a:xfrm>
            <a:off x="15234018" y="21383413"/>
            <a:ext cx="20642449" cy="1587230"/>
          </a:xfrm>
          <a:prstGeom prst="rect">
            <a:avLst/>
          </a:prstGeom>
          <a:noFill/>
        </p:spPr>
        <p:txBody>
          <a:bodyPr wrap="square" lIns="0" tIns="100140" rIns="0" bIns="100140" anchor="ctr" anchorCtr="0">
            <a:spAutoFit/>
          </a:bodyPr>
          <a:lstStyle>
            <a:lvl1pPr marL="0" indent="0" algn="ctr" defTabSz="4806724" rtl="0" eaLnBrk="1" latinLnBrk="0" hangingPunct="1">
              <a:spcBef>
                <a:spcPct val="20000"/>
              </a:spcBef>
              <a:buFont typeface="Arial" pitchFamily="34" charset="0"/>
              <a:buNone/>
              <a:defRPr sz="4000" b="1" u="sng" kern="1200" baseline="0">
                <a:solidFill>
                  <a:schemeClr val="accent5">
                    <a:lumMod val="50000"/>
                  </a:schemeClr>
                </a:solidFill>
                <a:latin typeface="+mn-lt"/>
                <a:ea typeface="+mn-ea"/>
                <a:cs typeface="+mn-cs"/>
              </a:defRPr>
            </a:lvl1pPr>
            <a:lvl2pPr marL="3905463" indent="-1502101" algn="l" defTabSz="4806724"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08405" indent="-1201681" algn="l" defTabSz="4806724"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176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12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8491"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1852"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5215"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8576"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Figure 3a-3d from left to right</a:t>
            </a:r>
            <a:r>
              <a:rPr lang="en-US" sz="2400" u="none" dirty="0">
                <a:latin typeface="Arial" panose="020B0604020202020204" pitchFamily="34" charset="0"/>
                <a:cs typeface="Arial" panose="020B0604020202020204" pitchFamily="34" charset="0"/>
              </a:rPr>
              <a:t>: nucleus </a:t>
            </a:r>
            <a:r>
              <a:rPr lang="en-US" sz="2400" u="none" dirty="0" err="1">
                <a:latin typeface="Arial" panose="020B0604020202020204" pitchFamily="34" charset="0"/>
                <a:cs typeface="Arial" panose="020B0604020202020204" pitchFamily="34" charset="0"/>
              </a:rPr>
              <a:t>accumbens</a:t>
            </a:r>
            <a:r>
              <a:rPr lang="en-US" sz="2400" u="none" dirty="0">
                <a:latin typeface="Arial" panose="020B0604020202020204" pitchFamily="34" charset="0"/>
                <a:cs typeface="Arial" panose="020B0604020202020204" pitchFamily="34" charset="0"/>
              </a:rPr>
              <a:t>, </a:t>
            </a:r>
            <a:r>
              <a:rPr lang="en-US" sz="2400" u="none" dirty="0" err="1">
                <a:latin typeface="Arial" panose="020B0604020202020204" pitchFamily="34" charset="0"/>
                <a:cs typeface="Arial" panose="020B0604020202020204" pitchFamily="34" charset="0"/>
              </a:rPr>
              <a:t>globus</a:t>
            </a:r>
            <a:r>
              <a:rPr lang="en-US" sz="2400" u="none" dirty="0">
                <a:latin typeface="Arial" panose="020B0604020202020204" pitchFamily="34" charset="0"/>
                <a:cs typeface="Arial" panose="020B0604020202020204" pitchFamily="34" charset="0"/>
              </a:rPr>
              <a:t> pallidus, </a:t>
            </a:r>
            <a:r>
              <a:rPr lang="en-US" sz="2400" u="none" dirty="0" err="1">
                <a:latin typeface="Arial" panose="020B0604020202020204" pitchFamily="34" charset="0"/>
                <a:cs typeface="Arial" panose="020B0604020202020204" pitchFamily="34" charset="0"/>
              </a:rPr>
              <a:t>amgydala</a:t>
            </a:r>
            <a:r>
              <a:rPr lang="en-US" sz="2400" u="none" dirty="0">
                <a:latin typeface="Arial" panose="020B0604020202020204" pitchFamily="34" charset="0"/>
                <a:cs typeface="Arial" panose="020B0604020202020204" pitchFamily="34" charset="0"/>
              </a:rPr>
              <a:t>, and hippocampus. Composite </a:t>
            </a:r>
          </a:p>
          <a:p>
            <a:r>
              <a:rPr lang="en-US" sz="2400" u="none" dirty="0">
                <a:latin typeface="Arial" panose="020B0604020202020204" pitchFamily="34" charset="0"/>
                <a:cs typeface="Arial" panose="020B0604020202020204" pitchFamily="34" charset="0"/>
              </a:rPr>
              <a:t>example images from each region showing vertex changes when assessed with STAI, MASQ, and RRS scores  </a:t>
            </a:r>
          </a:p>
          <a:p>
            <a:pPr algn="l"/>
            <a:endParaRPr lang="en-US" sz="3100" b="0" u="none" dirty="0">
              <a:solidFill>
                <a:schemeClr val="tx1"/>
              </a:solidFill>
              <a:latin typeface="Arial" panose="020B0604020202020204" pitchFamily="34" charset="0"/>
              <a:cs typeface="Arial" panose="020B0604020202020204" pitchFamily="34" charset="0"/>
            </a:endParaRPr>
          </a:p>
        </p:txBody>
      </p:sp>
      <p:sp>
        <p:nvSpPr>
          <p:cNvPr id="57" name="Text Placeholder 304">
            <a:extLst>
              <a:ext uri="{FF2B5EF4-FFF2-40B4-BE49-F238E27FC236}">
                <a16:creationId xmlns:a16="http://schemas.microsoft.com/office/drawing/2014/main" id="{3C3C7CCD-AAD3-9549-92C8-35290F501E3F}"/>
              </a:ext>
            </a:extLst>
          </p:cNvPr>
          <p:cNvSpPr txBox="1">
            <a:spLocks/>
          </p:cNvSpPr>
          <p:nvPr/>
        </p:nvSpPr>
        <p:spPr>
          <a:xfrm>
            <a:off x="38699488" y="11828755"/>
            <a:ext cx="11247142" cy="1310231"/>
          </a:xfrm>
          <a:prstGeom prst="rect">
            <a:avLst/>
          </a:prstGeom>
          <a:noFill/>
        </p:spPr>
        <p:txBody>
          <a:bodyPr wrap="square" lIns="0" tIns="100140" rIns="0" bIns="100140" anchor="ctr" anchorCtr="0">
            <a:spAutoFit/>
          </a:bodyPr>
          <a:lstStyle>
            <a:lvl1pPr marL="0" indent="0" algn="ctr" defTabSz="4806724" rtl="0" eaLnBrk="1" latinLnBrk="0" hangingPunct="1">
              <a:spcBef>
                <a:spcPct val="20000"/>
              </a:spcBef>
              <a:buFont typeface="Arial" pitchFamily="34" charset="0"/>
              <a:buNone/>
              <a:defRPr sz="4000" b="1" u="sng" kern="1200" baseline="0">
                <a:solidFill>
                  <a:schemeClr val="accent5">
                    <a:lumMod val="50000"/>
                  </a:schemeClr>
                </a:solidFill>
                <a:latin typeface="+mn-lt"/>
                <a:ea typeface="+mn-ea"/>
                <a:cs typeface="+mn-cs"/>
              </a:defRPr>
            </a:lvl1pPr>
            <a:lvl2pPr marL="3905463" indent="-1502101" algn="l" defTabSz="4806724"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08405" indent="-1201681" algn="l" defTabSz="4806724"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176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12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8491"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1852"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5215"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8576"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9pPr>
          </a:lstStyle>
          <a:p>
            <a:r>
              <a:rPr lang="en-US" sz="2400" u="none" dirty="0">
                <a:solidFill>
                  <a:schemeClr val="tx1"/>
                </a:solidFill>
              </a:rPr>
              <a:t>Figure 4 a-c: Decreased integrity in the (left to right)  ventral inferior longitudinal fasciculus, internal capsule, and superior longitudinal fasciculus with increased </a:t>
            </a:r>
            <a:r>
              <a:rPr lang="en-US" sz="2400" u="none" dirty="0" err="1">
                <a:solidFill>
                  <a:schemeClr val="tx1"/>
                </a:solidFill>
              </a:rPr>
              <a:t>STAI_State</a:t>
            </a:r>
            <a:r>
              <a:rPr lang="en-US" sz="2400" u="none" dirty="0">
                <a:solidFill>
                  <a:schemeClr val="tx1"/>
                </a:solidFill>
              </a:rPr>
              <a:t> scores.</a:t>
            </a:r>
          </a:p>
        </p:txBody>
      </p:sp>
      <p:sp>
        <p:nvSpPr>
          <p:cNvPr id="43" name="Text Placeholder 304">
            <a:extLst>
              <a:ext uri="{FF2B5EF4-FFF2-40B4-BE49-F238E27FC236}">
                <a16:creationId xmlns:a16="http://schemas.microsoft.com/office/drawing/2014/main" id="{103A5ACD-A8B9-C448-9DDE-59473CFB9C26}"/>
              </a:ext>
            </a:extLst>
          </p:cNvPr>
          <p:cNvSpPr txBox="1">
            <a:spLocks/>
          </p:cNvSpPr>
          <p:nvPr/>
        </p:nvSpPr>
        <p:spPr>
          <a:xfrm>
            <a:off x="13613057" y="14925503"/>
            <a:ext cx="24173391" cy="1072812"/>
          </a:xfrm>
          <a:prstGeom prst="rect">
            <a:avLst/>
          </a:prstGeom>
          <a:noFill/>
        </p:spPr>
        <p:txBody>
          <a:bodyPr wrap="square" lIns="100140" tIns="100140" rIns="100140" bIns="100140" anchor="ctr" anchorCtr="0">
            <a:spAutoFit/>
          </a:bodyPr>
          <a:lstStyle>
            <a:lvl1pPr marL="0" indent="0" algn="ctr" defTabSz="4806724" rtl="0" eaLnBrk="1" latinLnBrk="0" hangingPunct="1">
              <a:spcBef>
                <a:spcPct val="20000"/>
              </a:spcBef>
              <a:buFont typeface="Arial" pitchFamily="34" charset="0"/>
              <a:buNone/>
              <a:defRPr sz="4000" b="1" u="sng" kern="1200" baseline="0">
                <a:solidFill>
                  <a:schemeClr val="accent5">
                    <a:lumMod val="50000"/>
                  </a:schemeClr>
                </a:solidFill>
                <a:latin typeface="+mn-lt"/>
                <a:ea typeface="+mn-ea"/>
                <a:cs typeface="+mn-cs"/>
              </a:defRPr>
            </a:lvl1pPr>
            <a:lvl2pPr marL="3905463" indent="-1502101" algn="l" defTabSz="4806724"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08405" indent="-1201681" algn="l" defTabSz="4806724"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176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12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8491"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1852"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5215"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8576"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9pPr>
          </a:lstStyle>
          <a:p>
            <a:r>
              <a:rPr lang="en-US" sz="5400" dirty="0">
                <a:solidFill>
                  <a:schemeClr val="tx1"/>
                </a:solidFill>
                <a:latin typeface="Arial Black" panose="020B0A04020102020204" pitchFamily="34" charset="0"/>
                <a:cs typeface="Arial" panose="020B0604020202020204" pitchFamily="34" charset="0"/>
              </a:rPr>
              <a:t>Subcortical Morphometric Results</a:t>
            </a:r>
          </a:p>
        </p:txBody>
      </p:sp>
      <p:pic>
        <p:nvPicPr>
          <p:cNvPr id="41" name="Picture 40">
            <a:extLst>
              <a:ext uri="{FF2B5EF4-FFF2-40B4-BE49-F238E27FC236}">
                <a16:creationId xmlns:a16="http://schemas.microsoft.com/office/drawing/2014/main" id="{F40F502C-1D6E-504E-B86C-FB38FC00DF84}"/>
              </a:ext>
            </a:extLst>
          </p:cNvPr>
          <p:cNvPicPr>
            <a:picLocks noChangeAspect="1"/>
          </p:cNvPicPr>
          <p:nvPr/>
        </p:nvPicPr>
        <p:blipFill rotWithShape="1">
          <a:blip r:embed="rId5"/>
          <a:srcRect t="2509"/>
          <a:stretch/>
        </p:blipFill>
        <p:spPr>
          <a:xfrm>
            <a:off x="38699488" y="7113790"/>
            <a:ext cx="11247142" cy="4592910"/>
          </a:xfrm>
          <a:prstGeom prst="rect">
            <a:avLst/>
          </a:prstGeom>
        </p:spPr>
      </p:pic>
      <p:grpSp>
        <p:nvGrpSpPr>
          <p:cNvPr id="5" name="Group 4">
            <a:extLst>
              <a:ext uri="{FF2B5EF4-FFF2-40B4-BE49-F238E27FC236}">
                <a16:creationId xmlns:a16="http://schemas.microsoft.com/office/drawing/2014/main" id="{1ABA7D19-85E4-F04B-B4DC-B007A2A93BEE}"/>
              </a:ext>
            </a:extLst>
          </p:cNvPr>
          <p:cNvGrpSpPr/>
          <p:nvPr/>
        </p:nvGrpSpPr>
        <p:grpSpPr>
          <a:xfrm>
            <a:off x="19056096" y="6342438"/>
            <a:ext cx="12785754" cy="4771723"/>
            <a:chOff x="18040865" y="6342438"/>
            <a:chExt cx="14994241" cy="5392530"/>
          </a:xfrm>
        </p:grpSpPr>
        <p:pic>
          <p:nvPicPr>
            <p:cNvPr id="42" name="Picture 41">
              <a:extLst>
                <a:ext uri="{FF2B5EF4-FFF2-40B4-BE49-F238E27FC236}">
                  <a16:creationId xmlns:a16="http://schemas.microsoft.com/office/drawing/2014/main" id="{DC1A99BE-41BE-AE40-A0D0-74872512FE42}"/>
                </a:ext>
              </a:extLst>
            </p:cNvPr>
            <p:cNvPicPr/>
            <p:nvPr/>
          </p:nvPicPr>
          <p:blipFill rotWithShape="1">
            <a:blip r:embed="rId6"/>
            <a:srcRect t="5279" r="-4" b="1186"/>
            <a:stretch/>
          </p:blipFill>
          <p:spPr>
            <a:xfrm>
              <a:off x="18040865" y="6342438"/>
              <a:ext cx="7497121" cy="5392529"/>
            </a:xfrm>
            <a:prstGeom prst="rect">
              <a:avLst/>
            </a:prstGeom>
          </p:spPr>
        </p:pic>
        <p:pic>
          <p:nvPicPr>
            <p:cNvPr id="45" name="Picture 44">
              <a:extLst>
                <a:ext uri="{FF2B5EF4-FFF2-40B4-BE49-F238E27FC236}">
                  <a16:creationId xmlns:a16="http://schemas.microsoft.com/office/drawing/2014/main" id="{5B834C10-4220-A44E-A4B2-9D9F360212C6}"/>
                </a:ext>
              </a:extLst>
            </p:cNvPr>
            <p:cNvPicPr/>
            <p:nvPr/>
          </p:nvPicPr>
          <p:blipFill rotWithShape="1">
            <a:blip r:embed="rId7"/>
            <a:srcRect t="5030" r="-4" b="2420"/>
            <a:stretch/>
          </p:blipFill>
          <p:spPr>
            <a:xfrm>
              <a:off x="25537987" y="6380834"/>
              <a:ext cx="7497119" cy="5354134"/>
            </a:xfrm>
            <a:prstGeom prst="rect">
              <a:avLst/>
            </a:prstGeom>
          </p:spPr>
        </p:pic>
        <p:pic>
          <p:nvPicPr>
            <p:cNvPr id="64" name="Picture 63" descr="Screen Shot 2016-07-27 at 9.05.34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10209" y="6358528"/>
              <a:ext cx="6055553" cy="1201501"/>
            </a:xfrm>
            <a:prstGeom prst="rect">
              <a:avLst/>
            </a:prstGeom>
          </p:spPr>
        </p:pic>
      </p:grpSp>
      <p:sp>
        <p:nvSpPr>
          <p:cNvPr id="59" name="Text Placeholder 3">
            <a:extLst>
              <a:ext uri="{FF2B5EF4-FFF2-40B4-BE49-F238E27FC236}">
                <a16:creationId xmlns:a16="http://schemas.microsoft.com/office/drawing/2014/main" id="{A3FB02BC-42DA-5C41-86C7-2F5AC8EA09C3}"/>
              </a:ext>
            </a:extLst>
          </p:cNvPr>
          <p:cNvSpPr txBox="1">
            <a:spLocks/>
          </p:cNvSpPr>
          <p:nvPr/>
        </p:nvSpPr>
        <p:spPr>
          <a:xfrm>
            <a:off x="16248421" y="25395073"/>
            <a:ext cx="22451067" cy="774704"/>
          </a:xfrm>
          <a:prstGeom prst="rect">
            <a:avLst/>
          </a:prstGeom>
        </p:spPr>
        <p:txBody>
          <a:bodyPr vert="horz" lIns="91440" tIns="45720" rIns="91440" bIns="45720" rtlCol="0" anchor="t">
            <a:noAutofit/>
          </a:bodyPr>
          <a:lstStyle>
            <a:lvl1pPr marL="1802522" indent="-1802522" algn="l" defTabSz="4806724" rtl="0" eaLnBrk="1" latinLnBrk="0" hangingPunct="1">
              <a:spcBef>
                <a:spcPct val="20000"/>
              </a:spcBef>
              <a:buFont typeface="Arial" pitchFamily="34" charset="0"/>
              <a:buChar char="•"/>
              <a:defRPr sz="16900" kern="1200">
                <a:solidFill>
                  <a:schemeClr val="tx1"/>
                </a:solidFill>
                <a:latin typeface="+mn-lt"/>
                <a:ea typeface="+mn-ea"/>
                <a:cs typeface="+mn-cs"/>
              </a:defRPr>
            </a:lvl1pPr>
            <a:lvl2pPr marL="3905463" indent="-1502101" algn="l" defTabSz="4806724"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08405" indent="-1201681" algn="l" defTabSz="4806724"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176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12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8491"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1852"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5215"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8576"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9pPr>
          </a:lstStyle>
          <a:p>
            <a:pPr marL="0" indent="0">
              <a:lnSpc>
                <a:spcPct val="90000"/>
              </a:lnSpc>
              <a:buNone/>
            </a:pPr>
            <a:endParaRPr lang="en-US" sz="4000" dirty="0">
              <a:solidFill>
                <a:srgbClr val="000000"/>
              </a:solidFill>
            </a:endParaRPr>
          </a:p>
        </p:txBody>
      </p:sp>
      <p:pic>
        <p:nvPicPr>
          <p:cNvPr id="61" name="Picture 60">
            <a:extLst>
              <a:ext uri="{FF2B5EF4-FFF2-40B4-BE49-F238E27FC236}">
                <a16:creationId xmlns:a16="http://schemas.microsoft.com/office/drawing/2014/main" id="{B542C359-B78B-3349-9E64-724CCF712200}"/>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6460455" y="26260433"/>
            <a:ext cx="18478597" cy="5491878"/>
          </a:xfrm>
          <a:prstGeom prst="rect">
            <a:avLst/>
          </a:prstGeom>
          <a:solidFill>
            <a:schemeClr val="bg1"/>
          </a:solidFill>
        </p:spPr>
      </p:pic>
      <p:pic>
        <p:nvPicPr>
          <p:cNvPr id="44" name="Picture 43">
            <a:extLst>
              <a:ext uri="{FF2B5EF4-FFF2-40B4-BE49-F238E27FC236}">
                <a16:creationId xmlns:a16="http://schemas.microsoft.com/office/drawing/2014/main" id="{E14A9165-EDA1-6A40-B8AB-56ADC0BA9BA3}"/>
              </a:ext>
            </a:extLst>
          </p:cNvPr>
          <p:cNvPicPr/>
          <p:nvPr/>
        </p:nvPicPr>
        <p:blipFill rotWithShape="1">
          <a:blip r:embed="rId10"/>
          <a:srcRect l="6322" r="4" b="4"/>
          <a:stretch/>
        </p:blipFill>
        <p:spPr bwMode="auto">
          <a:xfrm>
            <a:off x="13518358" y="6298382"/>
            <a:ext cx="5609862" cy="4815780"/>
          </a:xfrm>
          <a:prstGeom prst="rect">
            <a:avLst/>
          </a:prstGeom>
          <a:extLst>
            <a:ext uri="{53640926-AAD7-44D8-BBD7-CCE9431645EC}">
              <a14:shadowObscured xmlns:a14="http://schemas.microsoft.com/office/drawing/2010/main"/>
            </a:ext>
          </a:extLst>
        </p:spPr>
      </p:pic>
      <p:pic>
        <p:nvPicPr>
          <p:cNvPr id="54" name="Picture 53">
            <a:extLst>
              <a:ext uri="{FF2B5EF4-FFF2-40B4-BE49-F238E27FC236}">
                <a16:creationId xmlns:a16="http://schemas.microsoft.com/office/drawing/2014/main" id="{3C0308F6-DC3A-EC4D-8558-C3E6A91561ED}"/>
              </a:ext>
            </a:extLst>
          </p:cNvPr>
          <p:cNvPicPr/>
          <p:nvPr/>
        </p:nvPicPr>
        <p:blipFill rotWithShape="1">
          <a:blip r:embed="rId11"/>
          <a:srcRect l="542" r="5022" b="-2"/>
          <a:stretch/>
        </p:blipFill>
        <p:spPr bwMode="auto">
          <a:xfrm>
            <a:off x="31841850" y="6439900"/>
            <a:ext cx="5831362" cy="4674261"/>
          </a:xfrm>
          <a:prstGeom prst="rect">
            <a:avLst/>
          </a:prstGeom>
          <a:extLst>
            <a:ext uri="{53640926-AAD7-44D8-BBD7-CCE9431645EC}">
              <a14:shadowObscured xmlns:a14="http://schemas.microsoft.com/office/drawing/2010/main"/>
            </a:ext>
          </a:extLst>
        </p:spPr>
      </p:pic>
      <p:sp>
        <p:nvSpPr>
          <p:cNvPr id="37" name="Text Placeholder 304">
            <a:extLst>
              <a:ext uri="{FF2B5EF4-FFF2-40B4-BE49-F238E27FC236}">
                <a16:creationId xmlns:a16="http://schemas.microsoft.com/office/drawing/2014/main" id="{7BCC1BCB-0A82-DA40-981C-E2747BCDD764}"/>
              </a:ext>
            </a:extLst>
          </p:cNvPr>
          <p:cNvSpPr txBox="1">
            <a:spLocks/>
          </p:cNvSpPr>
          <p:nvPr/>
        </p:nvSpPr>
        <p:spPr>
          <a:xfrm>
            <a:off x="38583555" y="5918923"/>
            <a:ext cx="11432499" cy="1072812"/>
          </a:xfrm>
          <a:prstGeom prst="rect">
            <a:avLst/>
          </a:prstGeom>
          <a:noFill/>
        </p:spPr>
        <p:txBody>
          <a:bodyPr wrap="square" lIns="100140" tIns="100140" rIns="100140" bIns="100140" anchor="ctr" anchorCtr="0">
            <a:spAutoFit/>
          </a:bodyPr>
          <a:lstStyle>
            <a:lvl1pPr marL="0" indent="0" algn="ctr" defTabSz="4806724" rtl="0" eaLnBrk="1" latinLnBrk="0" hangingPunct="1">
              <a:spcBef>
                <a:spcPct val="20000"/>
              </a:spcBef>
              <a:buFont typeface="Arial" pitchFamily="34" charset="0"/>
              <a:buNone/>
              <a:defRPr sz="4000" b="1" u="sng" kern="1200" baseline="0">
                <a:solidFill>
                  <a:schemeClr val="accent5">
                    <a:lumMod val="50000"/>
                  </a:schemeClr>
                </a:solidFill>
                <a:latin typeface="+mn-lt"/>
                <a:ea typeface="+mn-ea"/>
                <a:cs typeface="+mn-cs"/>
              </a:defRPr>
            </a:lvl1pPr>
            <a:lvl2pPr marL="3905463" indent="-1502101" algn="l" defTabSz="4806724"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08405" indent="-1201681" algn="l" defTabSz="4806724"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176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128"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8491"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1852"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5215"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8576" indent="-1201681" algn="l" defTabSz="4806724" rtl="0" eaLnBrk="1" latinLnBrk="0" hangingPunct="1">
              <a:spcBef>
                <a:spcPct val="20000"/>
              </a:spcBef>
              <a:buFont typeface="Arial" pitchFamily="34" charset="0"/>
              <a:buChar char="•"/>
              <a:defRPr sz="10500" kern="1200">
                <a:solidFill>
                  <a:schemeClr val="tx1"/>
                </a:solidFill>
                <a:latin typeface="+mn-lt"/>
                <a:ea typeface="+mn-ea"/>
                <a:cs typeface="+mn-cs"/>
              </a:defRPr>
            </a:lvl9pPr>
          </a:lstStyle>
          <a:p>
            <a:r>
              <a:rPr lang="en-US" sz="5400" dirty="0">
                <a:solidFill>
                  <a:schemeClr val="tx1"/>
                </a:solidFill>
                <a:latin typeface="Arial Black" panose="020B0A04020102020204" pitchFamily="34" charset="0"/>
                <a:cs typeface="Arial" panose="020B0604020202020204" pitchFamily="34" charset="0"/>
              </a:rPr>
              <a:t>White Matter Results</a:t>
            </a:r>
          </a:p>
        </p:txBody>
      </p:sp>
      <p:grpSp>
        <p:nvGrpSpPr>
          <p:cNvPr id="7" name="Group 6">
            <a:extLst>
              <a:ext uri="{FF2B5EF4-FFF2-40B4-BE49-F238E27FC236}">
                <a16:creationId xmlns:a16="http://schemas.microsoft.com/office/drawing/2014/main" id="{E1F31F91-8C6B-8545-884F-FF290043329D}"/>
              </a:ext>
            </a:extLst>
          </p:cNvPr>
          <p:cNvGrpSpPr/>
          <p:nvPr/>
        </p:nvGrpSpPr>
        <p:grpSpPr>
          <a:xfrm>
            <a:off x="16629064" y="15974204"/>
            <a:ext cx="17852356" cy="5401357"/>
            <a:chOff x="16364303" y="16511106"/>
            <a:chExt cx="18478597" cy="6142396"/>
          </a:xfrm>
        </p:grpSpPr>
        <p:pic>
          <p:nvPicPr>
            <p:cNvPr id="58" name="Picture 57">
              <a:extLst>
                <a:ext uri="{FF2B5EF4-FFF2-40B4-BE49-F238E27FC236}">
                  <a16:creationId xmlns:a16="http://schemas.microsoft.com/office/drawing/2014/main" id="{4D9BD4A6-3B0C-B645-9662-20BD6F3DFDC2}"/>
                </a:ext>
              </a:extLst>
            </p:cNvPr>
            <p:cNvPicPr>
              <a:picLocks noChangeAspect="1"/>
            </p:cNvPicPr>
            <p:nvPr/>
          </p:nvPicPr>
          <p:blipFill>
            <a:blip r:embed="rId12"/>
            <a:stretch>
              <a:fillRect/>
            </a:stretch>
          </p:blipFill>
          <p:spPr>
            <a:xfrm>
              <a:off x="16364303" y="16511106"/>
              <a:ext cx="18478597" cy="6051740"/>
            </a:xfrm>
            <a:prstGeom prst="rect">
              <a:avLst/>
            </a:prstGeom>
          </p:spPr>
        </p:pic>
        <p:sp>
          <p:nvSpPr>
            <p:cNvPr id="35" name="TextBox 34"/>
            <p:cNvSpPr txBox="1"/>
            <p:nvPr/>
          </p:nvSpPr>
          <p:spPr>
            <a:xfrm>
              <a:off x="21161567" y="21528328"/>
              <a:ext cx="1429734" cy="1046440"/>
            </a:xfrm>
            <a:prstGeom prst="rect">
              <a:avLst/>
            </a:prstGeom>
            <a:noFill/>
          </p:spPr>
          <p:txBody>
            <a:bodyPr wrap="square" lIns="175254" tIns="87627" rIns="175254" bIns="87627" rtlCol="0">
              <a:spAutoFit/>
            </a:bodyPr>
            <a:lstStyle/>
            <a:p>
              <a:r>
                <a:rPr lang="en-US" sz="5400" b="1" dirty="0">
                  <a:solidFill>
                    <a:srgbClr val="000000"/>
                  </a:solidFill>
                  <a:latin typeface="Arial" panose="020B0604020202020204" pitchFamily="34" charset="0"/>
                  <a:cs typeface="Arial" panose="020B0604020202020204" pitchFamily="34" charset="0"/>
                </a:rPr>
                <a:t>B</a:t>
              </a:r>
            </a:p>
          </p:txBody>
        </p:sp>
        <p:sp>
          <p:nvSpPr>
            <p:cNvPr id="39" name="TextBox 38">
              <a:extLst>
                <a:ext uri="{FF2B5EF4-FFF2-40B4-BE49-F238E27FC236}">
                  <a16:creationId xmlns:a16="http://schemas.microsoft.com/office/drawing/2014/main" id="{1D09B9AB-2F18-1947-A5B7-2605443DCA84}"/>
                </a:ext>
              </a:extLst>
            </p:cNvPr>
            <p:cNvSpPr txBox="1"/>
            <p:nvPr/>
          </p:nvSpPr>
          <p:spPr>
            <a:xfrm>
              <a:off x="16364303" y="21607062"/>
              <a:ext cx="1365120" cy="1046440"/>
            </a:xfrm>
            <a:prstGeom prst="rect">
              <a:avLst/>
            </a:prstGeom>
            <a:noFill/>
          </p:spPr>
          <p:txBody>
            <a:bodyPr wrap="square" lIns="175254" tIns="87627" rIns="175254" bIns="87627" rtlCol="0">
              <a:spAutoFit/>
            </a:bodyPr>
            <a:lstStyle/>
            <a:p>
              <a:r>
                <a:rPr lang="en-US" sz="5400" b="1" dirty="0">
                  <a:solidFill>
                    <a:srgbClr val="000000"/>
                  </a:solidFill>
                  <a:latin typeface="Arial" panose="020B0604020202020204" pitchFamily="34" charset="0"/>
                  <a:cs typeface="Arial" panose="020B0604020202020204" pitchFamily="34" charset="0"/>
                </a:rPr>
                <a:t>A</a:t>
              </a:r>
            </a:p>
          </p:txBody>
        </p:sp>
        <p:sp>
          <p:nvSpPr>
            <p:cNvPr id="40" name="TextBox 39">
              <a:extLst>
                <a:ext uri="{FF2B5EF4-FFF2-40B4-BE49-F238E27FC236}">
                  <a16:creationId xmlns:a16="http://schemas.microsoft.com/office/drawing/2014/main" id="{FEEB8340-C05E-3646-8991-322B5A51B63D}"/>
                </a:ext>
              </a:extLst>
            </p:cNvPr>
            <p:cNvSpPr txBox="1"/>
            <p:nvPr/>
          </p:nvSpPr>
          <p:spPr>
            <a:xfrm>
              <a:off x="31159290" y="21578154"/>
              <a:ext cx="1365120" cy="1046440"/>
            </a:xfrm>
            <a:prstGeom prst="rect">
              <a:avLst/>
            </a:prstGeom>
            <a:noFill/>
          </p:spPr>
          <p:txBody>
            <a:bodyPr wrap="square" lIns="175254" tIns="87627" rIns="175254" bIns="87627" rtlCol="0">
              <a:spAutoFit/>
            </a:bodyPr>
            <a:lstStyle/>
            <a:p>
              <a:r>
                <a:rPr lang="en-US" sz="5400" b="1" dirty="0">
                  <a:solidFill>
                    <a:srgbClr val="000000"/>
                  </a:solidFill>
                  <a:latin typeface="Arial" panose="020B0604020202020204" pitchFamily="34" charset="0"/>
                  <a:cs typeface="Arial" panose="020B0604020202020204" pitchFamily="34" charset="0"/>
                </a:rPr>
                <a:t>D</a:t>
              </a:r>
            </a:p>
          </p:txBody>
        </p:sp>
        <p:sp>
          <p:nvSpPr>
            <p:cNvPr id="36" name="TextBox 35"/>
            <p:cNvSpPr txBox="1"/>
            <p:nvPr/>
          </p:nvSpPr>
          <p:spPr>
            <a:xfrm>
              <a:off x="30120245" y="21578154"/>
              <a:ext cx="1365120" cy="1046440"/>
            </a:xfrm>
            <a:prstGeom prst="rect">
              <a:avLst/>
            </a:prstGeom>
            <a:noFill/>
          </p:spPr>
          <p:txBody>
            <a:bodyPr wrap="square" lIns="175254" tIns="87627" rIns="175254" bIns="87627" rtlCol="0">
              <a:spAutoFit/>
            </a:bodyPr>
            <a:lstStyle/>
            <a:p>
              <a:r>
                <a:rPr lang="en-US" sz="5400" b="1" dirty="0">
                  <a:solidFill>
                    <a:srgbClr val="000000"/>
                  </a:solidFill>
                  <a:latin typeface="Arial" panose="020B0604020202020204" pitchFamily="34" charset="0"/>
                  <a:cs typeface="Arial" panose="020B0604020202020204" pitchFamily="34" charset="0"/>
                </a:rPr>
                <a:t>C</a:t>
              </a:r>
            </a:p>
          </p:txBody>
        </p:sp>
      </p:grpSp>
      <p:sp>
        <p:nvSpPr>
          <p:cNvPr id="9" name="TextBox 8">
            <a:extLst>
              <a:ext uri="{FF2B5EF4-FFF2-40B4-BE49-F238E27FC236}">
                <a16:creationId xmlns:a16="http://schemas.microsoft.com/office/drawing/2014/main" id="{283ACF97-00A7-614C-9E22-3570221840E9}"/>
              </a:ext>
            </a:extLst>
          </p:cNvPr>
          <p:cNvSpPr txBox="1"/>
          <p:nvPr/>
        </p:nvSpPr>
        <p:spPr>
          <a:xfrm>
            <a:off x="38802761" y="13261041"/>
            <a:ext cx="10967064" cy="304698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 negative correlation was determined with </a:t>
            </a:r>
            <a:r>
              <a:rPr lang="en-US" sz="3200" dirty="0" err="1">
                <a:latin typeface="Arial" panose="020B0604020202020204" pitchFamily="34" charset="0"/>
                <a:cs typeface="Arial" panose="020B0604020202020204" pitchFamily="34" charset="0"/>
              </a:rPr>
              <a:t>STAI_State</a:t>
            </a:r>
            <a:r>
              <a:rPr lang="en-US" sz="3200" dirty="0">
                <a:latin typeface="Arial" panose="020B0604020202020204" pitchFamily="34" charset="0"/>
                <a:cs typeface="Arial" panose="020B0604020202020204" pitchFamily="34" charset="0"/>
              </a:rPr>
              <a:t> scores and FA in three tracts: ventral inferior longitudinal fasciculus, internal capsule, and superior longitudinal fasciculus (Figure 4 a-c). In other words, higher levels of state anxiety related to decreased FA or indices of integrity of the three tracts. </a:t>
            </a: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9814</TotalTime>
  <Words>1077</Words>
  <Application>Microsoft Macintosh PowerPoint</Application>
  <PresentationFormat>Custom</PresentationFormat>
  <Paragraphs>38</Paragraphs>
  <Slides>1</Slides>
  <Notes>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1" baseType="lpstr">
      <vt:lpstr>Arial</vt:lpstr>
      <vt:lpstr>Arial Black</vt:lpstr>
      <vt:lpstr>Calibri</vt:lpstr>
      <vt:lpstr>Times New Roman</vt:lpstr>
      <vt:lpstr>Trebuchet MS</vt:lpstr>
      <vt:lpstr>PosterPresentations.com-36x60-Template-V3</vt:lpstr>
      <vt:lpstr>Custom Design</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Depue,Brendan</cp:lastModifiedBy>
  <cp:revision>218</cp:revision>
  <dcterms:created xsi:type="dcterms:W3CDTF">2012-02-06T18:46:22Z</dcterms:created>
  <dcterms:modified xsi:type="dcterms:W3CDTF">2020-05-01T00:24:10Z</dcterms:modified>
</cp:coreProperties>
</file>