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
  </p:notesMasterIdLst>
  <p:sldIdLst>
    <p:sldId id="257" r:id="rId2"/>
  </p:sldIdLst>
  <p:sldSz cx="36576000" cy="40233600"/>
  <p:notesSz cx="6858000" cy="9144000"/>
  <p:defaultTextStyle>
    <a:defPPr>
      <a:defRPr lang="en-US"/>
    </a:defPPr>
    <a:lvl1pPr algn="l" defTabSz="2506663" rtl="0" fontAlgn="base">
      <a:spcBef>
        <a:spcPct val="0"/>
      </a:spcBef>
      <a:spcAft>
        <a:spcPct val="0"/>
      </a:spcAft>
      <a:defRPr sz="9900" kern="1200">
        <a:solidFill>
          <a:schemeClr val="tx1"/>
        </a:solidFill>
        <a:latin typeface="Arial" charset="0"/>
        <a:ea typeface="ＭＳ Ｐゴシック" charset="0"/>
        <a:cs typeface="+mn-cs"/>
      </a:defRPr>
    </a:lvl1pPr>
    <a:lvl2pPr marL="2506663" indent="-2049463" algn="l" defTabSz="2506663" rtl="0" fontAlgn="base">
      <a:spcBef>
        <a:spcPct val="0"/>
      </a:spcBef>
      <a:spcAft>
        <a:spcPct val="0"/>
      </a:spcAft>
      <a:defRPr sz="9900" kern="1200">
        <a:solidFill>
          <a:schemeClr val="tx1"/>
        </a:solidFill>
        <a:latin typeface="Arial" charset="0"/>
        <a:ea typeface="ＭＳ Ｐゴシック" charset="0"/>
        <a:cs typeface="+mn-cs"/>
      </a:defRPr>
    </a:lvl2pPr>
    <a:lvl3pPr marL="5014913" indent="-4100513" algn="l" defTabSz="2506663" rtl="0" fontAlgn="base">
      <a:spcBef>
        <a:spcPct val="0"/>
      </a:spcBef>
      <a:spcAft>
        <a:spcPct val="0"/>
      </a:spcAft>
      <a:defRPr sz="9900" kern="1200">
        <a:solidFill>
          <a:schemeClr val="tx1"/>
        </a:solidFill>
        <a:latin typeface="Arial" charset="0"/>
        <a:ea typeface="ＭＳ Ｐゴシック" charset="0"/>
        <a:cs typeface="+mn-cs"/>
      </a:defRPr>
    </a:lvl3pPr>
    <a:lvl4pPr marL="7523163" indent="-6151563" algn="l" defTabSz="2506663" rtl="0" fontAlgn="base">
      <a:spcBef>
        <a:spcPct val="0"/>
      </a:spcBef>
      <a:spcAft>
        <a:spcPct val="0"/>
      </a:spcAft>
      <a:defRPr sz="9900" kern="1200">
        <a:solidFill>
          <a:schemeClr val="tx1"/>
        </a:solidFill>
        <a:latin typeface="Arial" charset="0"/>
        <a:ea typeface="ＭＳ Ｐゴシック" charset="0"/>
        <a:cs typeface="+mn-cs"/>
      </a:defRPr>
    </a:lvl4pPr>
    <a:lvl5pPr marL="10031413" indent="-8202613" algn="l" defTabSz="2506663" rtl="0" fontAlgn="base">
      <a:spcBef>
        <a:spcPct val="0"/>
      </a:spcBef>
      <a:spcAft>
        <a:spcPct val="0"/>
      </a:spcAft>
      <a:defRPr sz="9900" kern="1200">
        <a:solidFill>
          <a:schemeClr val="tx1"/>
        </a:solidFill>
        <a:latin typeface="Arial" charset="0"/>
        <a:ea typeface="ＭＳ Ｐゴシック" charset="0"/>
        <a:cs typeface="+mn-cs"/>
      </a:defRPr>
    </a:lvl5pPr>
    <a:lvl6pPr marL="2286000" algn="l" defTabSz="457200" rtl="0" eaLnBrk="1" latinLnBrk="0" hangingPunct="1">
      <a:defRPr sz="9900" kern="1200">
        <a:solidFill>
          <a:schemeClr val="tx1"/>
        </a:solidFill>
        <a:latin typeface="Arial" charset="0"/>
        <a:ea typeface="ＭＳ Ｐゴシック" charset="0"/>
        <a:cs typeface="+mn-cs"/>
      </a:defRPr>
    </a:lvl6pPr>
    <a:lvl7pPr marL="2743200" algn="l" defTabSz="457200" rtl="0" eaLnBrk="1" latinLnBrk="0" hangingPunct="1">
      <a:defRPr sz="9900" kern="1200">
        <a:solidFill>
          <a:schemeClr val="tx1"/>
        </a:solidFill>
        <a:latin typeface="Arial" charset="0"/>
        <a:ea typeface="ＭＳ Ｐゴシック" charset="0"/>
        <a:cs typeface="+mn-cs"/>
      </a:defRPr>
    </a:lvl7pPr>
    <a:lvl8pPr marL="3200400" algn="l" defTabSz="457200" rtl="0" eaLnBrk="1" latinLnBrk="0" hangingPunct="1">
      <a:defRPr sz="9900" kern="1200">
        <a:solidFill>
          <a:schemeClr val="tx1"/>
        </a:solidFill>
        <a:latin typeface="Arial" charset="0"/>
        <a:ea typeface="ＭＳ Ｐゴシック" charset="0"/>
        <a:cs typeface="+mn-cs"/>
      </a:defRPr>
    </a:lvl8pPr>
    <a:lvl9pPr marL="3657600" algn="l" defTabSz="457200" rtl="0" eaLnBrk="1" latinLnBrk="0" hangingPunct="1">
      <a:defRPr sz="9900" kern="1200">
        <a:solidFill>
          <a:schemeClr val="tx1"/>
        </a:solidFill>
        <a:latin typeface="Arial" charset="0"/>
        <a:ea typeface="ＭＳ Ｐゴシック" charset="0"/>
        <a:cs typeface="+mn-cs"/>
      </a:defRPr>
    </a:lvl9pPr>
  </p:defaultTextStyle>
  <p:extLst>
    <p:ext uri="{EFAFB233-063F-42B5-8137-9DF3F51BA10A}">
      <p15:sldGuideLst xmlns:p15="http://schemas.microsoft.com/office/powerpoint/2012/main">
        <p15:guide id="1" orient="horz" userDrawn="1">
          <p15:clr>
            <a:srgbClr val="A4A3A4"/>
          </p15:clr>
        </p15:guide>
        <p15:guide id="2" pos="23039"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D122A"/>
    <a:srgbClr val="DCDDDF"/>
    <a:srgbClr val="910A29"/>
    <a:srgbClr val="850C21"/>
    <a:srgbClr val="D6E5EA"/>
    <a:srgbClr val="D1D1D1"/>
    <a:srgbClr val="006585"/>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5043" autoAdjust="0"/>
  </p:normalViewPr>
  <p:slideViewPr>
    <p:cSldViewPr snapToGrid="0">
      <p:cViewPr>
        <p:scale>
          <a:sx n="27" d="100"/>
          <a:sy n="27" d="100"/>
        </p:scale>
        <p:origin x="667" y="-1565"/>
      </p:cViewPr>
      <p:guideLst>
        <p:guide orient="horz"/>
        <p:guide pos="23039"/>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EC139A5-F501-4E17-9503-511C9358EBB1}" type="datetimeFigureOut">
              <a:rPr lang="en-US" smtClean="0"/>
              <a:t>5/1/2020</a:t>
            </a:fld>
            <a:endParaRPr lang="en-US"/>
          </a:p>
        </p:txBody>
      </p:sp>
      <p:sp>
        <p:nvSpPr>
          <p:cNvPr id="4" name="Slide Image Placeholder 3"/>
          <p:cNvSpPr>
            <a:spLocks noGrp="1" noRot="1" noChangeAspect="1"/>
          </p:cNvSpPr>
          <p:nvPr>
            <p:ph type="sldImg" idx="2"/>
          </p:nvPr>
        </p:nvSpPr>
        <p:spPr>
          <a:xfrm>
            <a:off x="2025650" y="1143000"/>
            <a:ext cx="28067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1D7E4FF-08C6-4CC7-999B-100541D1AC7F}" type="slidenum">
              <a:rPr lang="en-US" smtClean="0"/>
              <a:t>‹#›</a:t>
            </a:fld>
            <a:endParaRPr lang="en-US"/>
          </a:p>
        </p:txBody>
      </p:sp>
    </p:spTree>
    <p:extLst>
      <p:ext uri="{BB962C8B-B14F-4D97-AF65-F5344CB8AC3E}">
        <p14:creationId xmlns:p14="http://schemas.microsoft.com/office/powerpoint/2010/main" val="11751343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743200" y="12498498"/>
            <a:ext cx="31089600" cy="8624146"/>
          </a:xfrm>
        </p:spPr>
        <p:txBody>
          <a:bodyPr/>
          <a:lstStyle/>
          <a:p>
            <a:r>
              <a:rPr lang="en-US"/>
              <a:t>Click to edit Master title style</a:t>
            </a:r>
          </a:p>
        </p:txBody>
      </p:sp>
      <p:sp>
        <p:nvSpPr>
          <p:cNvPr id="3" name="Subtitle 2"/>
          <p:cNvSpPr>
            <a:spLocks noGrp="1"/>
          </p:cNvSpPr>
          <p:nvPr>
            <p:ph type="subTitle" idx="1"/>
          </p:nvPr>
        </p:nvSpPr>
        <p:spPr>
          <a:xfrm>
            <a:off x="5486400" y="22799040"/>
            <a:ext cx="25603200" cy="10281920"/>
          </a:xfrm>
        </p:spPr>
        <p:txBody>
          <a:bodyPr/>
          <a:lstStyle>
            <a:lvl1pPr marL="0" indent="0" algn="ctr">
              <a:buNone/>
              <a:defRPr>
                <a:solidFill>
                  <a:schemeClr val="tx1">
                    <a:tint val="75000"/>
                  </a:schemeClr>
                </a:solidFill>
              </a:defRPr>
            </a:lvl1pPr>
            <a:lvl2pPr marL="2758868" indent="0" algn="ctr">
              <a:buNone/>
              <a:defRPr>
                <a:solidFill>
                  <a:schemeClr val="tx1">
                    <a:tint val="75000"/>
                  </a:schemeClr>
                </a:solidFill>
              </a:defRPr>
            </a:lvl2pPr>
            <a:lvl3pPr marL="5517736" indent="0" algn="ctr">
              <a:buNone/>
              <a:defRPr>
                <a:solidFill>
                  <a:schemeClr val="tx1">
                    <a:tint val="75000"/>
                  </a:schemeClr>
                </a:solidFill>
              </a:defRPr>
            </a:lvl3pPr>
            <a:lvl4pPr marL="8276605" indent="0" algn="ctr">
              <a:buNone/>
              <a:defRPr>
                <a:solidFill>
                  <a:schemeClr val="tx1">
                    <a:tint val="75000"/>
                  </a:schemeClr>
                </a:solidFill>
              </a:defRPr>
            </a:lvl4pPr>
            <a:lvl5pPr marL="11035473" indent="0" algn="ctr">
              <a:buNone/>
              <a:defRPr>
                <a:solidFill>
                  <a:schemeClr val="tx1">
                    <a:tint val="75000"/>
                  </a:schemeClr>
                </a:solidFill>
              </a:defRPr>
            </a:lvl5pPr>
            <a:lvl6pPr marL="13794341" indent="0" algn="ctr">
              <a:buNone/>
              <a:defRPr>
                <a:solidFill>
                  <a:schemeClr val="tx1">
                    <a:tint val="75000"/>
                  </a:schemeClr>
                </a:solidFill>
              </a:defRPr>
            </a:lvl6pPr>
            <a:lvl7pPr marL="16553209" indent="0" algn="ctr">
              <a:buNone/>
              <a:defRPr>
                <a:solidFill>
                  <a:schemeClr val="tx1">
                    <a:tint val="75000"/>
                  </a:schemeClr>
                </a:solidFill>
              </a:defRPr>
            </a:lvl7pPr>
            <a:lvl8pPr marL="19312077" indent="0" algn="ctr">
              <a:buNone/>
              <a:defRPr>
                <a:solidFill>
                  <a:schemeClr val="tx1">
                    <a:tint val="75000"/>
                  </a:schemeClr>
                </a:solidFill>
              </a:defRPr>
            </a:lvl8pPr>
            <a:lvl9pPr marL="22070946"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fld id="{95792726-35A7-CF48-86BB-C9E715E99914}" type="datetimeFigureOut">
              <a:rPr lang="en-US"/>
              <a:pPr/>
              <a:t>5/1/2020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017DAA07-CA50-F745-913F-503EFBAF2F11}" type="slidenum">
              <a:rPr lang="en-US"/>
              <a:pPr/>
              <a:t>‹#›</a:t>
            </a:fld>
            <a:endParaRPr lang="en-US"/>
          </a:p>
        </p:txBody>
      </p:sp>
    </p:spTree>
    <p:extLst>
      <p:ext uri="{BB962C8B-B14F-4D97-AF65-F5344CB8AC3E}">
        <p14:creationId xmlns:p14="http://schemas.microsoft.com/office/powerpoint/2010/main" val="33365822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fld id="{4D2AD5DA-57D4-0C4A-B384-5AB9A735AB03}" type="datetimeFigureOut">
              <a:rPr lang="en-US"/>
              <a:pPr/>
              <a:t>5/1/2020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74EF259D-2E13-854B-99E6-786F5E6B58EB}" type="slidenum">
              <a:rPr lang="en-US"/>
              <a:pPr/>
              <a:t>‹#›</a:t>
            </a:fld>
            <a:endParaRPr lang="en-US"/>
          </a:p>
        </p:txBody>
      </p:sp>
    </p:spTree>
    <p:extLst>
      <p:ext uri="{BB962C8B-B14F-4D97-AF65-F5344CB8AC3E}">
        <p14:creationId xmlns:p14="http://schemas.microsoft.com/office/powerpoint/2010/main" val="25529594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48501100" y="8596214"/>
            <a:ext cx="46081952" cy="183081506"/>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0242555" y="8596214"/>
            <a:ext cx="137648948" cy="183081506"/>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fld id="{BF5D5484-45E9-DE49-8820-51CF6BD5CD39}" type="datetimeFigureOut">
              <a:rPr lang="en-US"/>
              <a:pPr/>
              <a:t>5/1/2020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41091B8E-D496-F842-B1AF-E1C4142A540C}" type="slidenum">
              <a:rPr lang="en-US"/>
              <a:pPr/>
              <a:t>‹#›</a:t>
            </a:fld>
            <a:endParaRPr lang="en-US"/>
          </a:p>
        </p:txBody>
      </p:sp>
    </p:spTree>
    <p:extLst>
      <p:ext uri="{BB962C8B-B14F-4D97-AF65-F5344CB8AC3E}">
        <p14:creationId xmlns:p14="http://schemas.microsoft.com/office/powerpoint/2010/main" val="38750726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fld id="{C904CBF4-9472-344B-8692-5CC9E4D60E89}" type="datetimeFigureOut">
              <a:rPr lang="en-US"/>
              <a:pPr/>
              <a:t>5/1/2020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90438AF6-9989-6C42-B868-882381A501E7}" type="slidenum">
              <a:rPr lang="en-US"/>
              <a:pPr/>
              <a:t>‹#›</a:t>
            </a:fld>
            <a:endParaRPr lang="en-US"/>
          </a:p>
        </p:txBody>
      </p:sp>
    </p:spTree>
    <p:extLst>
      <p:ext uri="{BB962C8B-B14F-4D97-AF65-F5344CB8AC3E}">
        <p14:creationId xmlns:p14="http://schemas.microsoft.com/office/powerpoint/2010/main" val="33794771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889252" y="25853817"/>
            <a:ext cx="31089600" cy="7990840"/>
          </a:xfrm>
        </p:spPr>
        <p:txBody>
          <a:bodyPr anchor="t"/>
          <a:lstStyle>
            <a:lvl1pPr algn="l">
              <a:defRPr sz="24090" b="1" cap="all"/>
            </a:lvl1pPr>
          </a:lstStyle>
          <a:p>
            <a:r>
              <a:rPr lang="en-US"/>
              <a:t>Click to edit Master title style</a:t>
            </a:r>
          </a:p>
        </p:txBody>
      </p:sp>
      <p:sp>
        <p:nvSpPr>
          <p:cNvPr id="3" name="Text Placeholder 2"/>
          <p:cNvSpPr>
            <a:spLocks noGrp="1"/>
          </p:cNvSpPr>
          <p:nvPr>
            <p:ph type="body" idx="1"/>
          </p:nvPr>
        </p:nvSpPr>
        <p:spPr>
          <a:xfrm>
            <a:off x="2889252" y="17052720"/>
            <a:ext cx="31089600" cy="8801097"/>
          </a:xfrm>
        </p:spPr>
        <p:txBody>
          <a:bodyPr anchor="b"/>
          <a:lstStyle>
            <a:lvl1pPr marL="0" indent="0">
              <a:buNone/>
              <a:defRPr sz="12100">
                <a:solidFill>
                  <a:schemeClr val="tx1">
                    <a:tint val="75000"/>
                  </a:schemeClr>
                </a:solidFill>
              </a:defRPr>
            </a:lvl1pPr>
            <a:lvl2pPr marL="2758868" indent="0">
              <a:buNone/>
              <a:defRPr sz="10890">
                <a:solidFill>
                  <a:schemeClr val="tx1">
                    <a:tint val="75000"/>
                  </a:schemeClr>
                </a:solidFill>
              </a:defRPr>
            </a:lvl2pPr>
            <a:lvl3pPr marL="5517736" indent="0">
              <a:buNone/>
              <a:defRPr sz="9680">
                <a:solidFill>
                  <a:schemeClr val="tx1">
                    <a:tint val="75000"/>
                  </a:schemeClr>
                </a:solidFill>
              </a:defRPr>
            </a:lvl3pPr>
            <a:lvl4pPr marL="8276605" indent="0">
              <a:buNone/>
              <a:defRPr sz="8470">
                <a:solidFill>
                  <a:schemeClr val="tx1">
                    <a:tint val="75000"/>
                  </a:schemeClr>
                </a:solidFill>
              </a:defRPr>
            </a:lvl4pPr>
            <a:lvl5pPr marL="11035473" indent="0">
              <a:buNone/>
              <a:defRPr sz="8470">
                <a:solidFill>
                  <a:schemeClr val="tx1">
                    <a:tint val="75000"/>
                  </a:schemeClr>
                </a:solidFill>
              </a:defRPr>
            </a:lvl5pPr>
            <a:lvl6pPr marL="13794341" indent="0">
              <a:buNone/>
              <a:defRPr sz="8470">
                <a:solidFill>
                  <a:schemeClr val="tx1">
                    <a:tint val="75000"/>
                  </a:schemeClr>
                </a:solidFill>
              </a:defRPr>
            </a:lvl6pPr>
            <a:lvl7pPr marL="16553209" indent="0">
              <a:buNone/>
              <a:defRPr sz="8470">
                <a:solidFill>
                  <a:schemeClr val="tx1">
                    <a:tint val="75000"/>
                  </a:schemeClr>
                </a:solidFill>
              </a:defRPr>
            </a:lvl7pPr>
            <a:lvl8pPr marL="19312077" indent="0">
              <a:buNone/>
              <a:defRPr sz="8470">
                <a:solidFill>
                  <a:schemeClr val="tx1">
                    <a:tint val="75000"/>
                  </a:schemeClr>
                </a:solidFill>
              </a:defRPr>
            </a:lvl8pPr>
            <a:lvl9pPr marL="22070946" indent="0">
              <a:buNone/>
              <a:defRPr sz="847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fld id="{FE433996-C415-D24C-831F-0EBB77621613}" type="datetimeFigureOut">
              <a:rPr lang="en-US"/>
              <a:pPr/>
              <a:t>5/1/2020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4BEB339A-7E46-6942-B4C3-AF6D48838CC6}" type="slidenum">
              <a:rPr lang="en-US"/>
              <a:pPr/>
              <a:t>‹#›</a:t>
            </a:fld>
            <a:endParaRPr lang="en-US"/>
          </a:p>
        </p:txBody>
      </p:sp>
    </p:spTree>
    <p:extLst>
      <p:ext uri="{BB962C8B-B14F-4D97-AF65-F5344CB8AC3E}">
        <p14:creationId xmlns:p14="http://schemas.microsoft.com/office/powerpoint/2010/main" val="13013484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0242552" y="50068481"/>
            <a:ext cx="91865448" cy="141609237"/>
          </a:xfrm>
        </p:spPr>
        <p:txBody>
          <a:bodyPr/>
          <a:lstStyle>
            <a:lvl1pPr>
              <a:defRPr sz="16940"/>
            </a:lvl1pPr>
            <a:lvl2pPr>
              <a:defRPr sz="14520"/>
            </a:lvl2pPr>
            <a:lvl3pPr>
              <a:defRPr sz="12100"/>
            </a:lvl3pPr>
            <a:lvl4pPr>
              <a:defRPr sz="10890"/>
            </a:lvl4pPr>
            <a:lvl5pPr>
              <a:defRPr sz="10890"/>
            </a:lvl5pPr>
            <a:lvl6pPr>
              <a:defRPr sz="10890"/>
            </a:lvl6pPr>
            <a:lvl7pPr>
              <a:defRPr sz="10890"/>
            </a:lvl7pPr>
            <a:lvl8pPr>
              <a:defRPr sz="10890"/>
            </a:lvl8pPr>
            <a:lvl9pPr>
              <a:defRPr sz="1089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102717603" y="50068481"/>
            <a:ext cx="91865452" cy="141609237"/>
          </a:xfrm>
        </p:spPr>
        <p:txBody>
          <a:bodyPr/>
          <a:lstStyle>
            <a:lvl1pPr>
              <a:defRPr sz="16940"/>
            </a:lvl1pPr>
            <a:lvl2pPr>
              <a:defRPr sz="14520"/>
            </a:lvl2pPr>
            <a:lvl3pPr>
              <a:defRPr sz="12100"/>
            </a:lvl3pPr>
            <a:lvl4pPr>
              <a:defRPr sz="10890"/>
            </a:lvl4pPr>
            <a:lvl5pPr>
              <a:defRPr sz="10890"/>
            </a:lvl5pPr>
            <a:lvl6pPr>
              <a:defRPr sz="10890"/>
            </a:lvl6pPr>
            <a:lvl7pPr>
              <a:defRPr sz="10890"/>
            </a:lvl7pPr>
            <a:lvl8pPr>
              <a:defRPr sz="10890"/>
            </a:lvl8pPr>
            <a:lvl9pPr>
              <a:defRPr sz="1089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fld id="{CFB35490-7F31-F842-A1CE-27E9D654B3B6}" type="datetimeFigureOut">
              <a:rPr lang="en-US"/>
              <a:pPr/>
              <a:t>5/1/2020</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3F7C8B5A-BDC2-4941-BB07-254AD635F3C3}" type="slidenum">
              <a:rPr lang="en-US"/>
              <a:pPr/>
              <a:t>‹#›</a:t>
            </a:fld>
            <a:endParaRPr lang="en-US"/>
          </a:p>
        </p:txBody>
      </p:sp>
    </p:spTree>
    <p:extLst>
      <p:ext uri="{BB962C8B-B14F-4D97-AF65-F5344CB8AC3E}">
        <p14:creationId xmlns:p14="http://schemas.microsoft.com/office/powerpoint/2010/main" val="28409838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828800" y="1611210"/>
            <a:ext cx="32918400" cy="67056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1828800" y="9005996"/>
            <a:ext cx="16160752" cy="3753270"/>
          </a:xfrm>
        </p:spPr>
        <p:txBody>
          <a:bodyPr anchor="b"/>
          <a:lstStyle>
            <a:lvl1pPr marL="0" indent="0">
              <a:buNone/>
              <a:defRPr sz="14520" b="1"/>
            </a:lvl1pPr>
            <a:lvl2pPr marL="2758868" indent="0">
              <a:buNone/>
              <a:defRPr sz="12100" b="1"/>
            </a:lvl2pPr>
            <a:lvl3pPr marL="5517736" indent="0">
              <a:buNone/>
              <a:defRPr sz="10890" b="1"/>
            </a:lvl3pPr>
            <a:lvl4pPr marL="8276605" indent="0">
              <a:buNone/>
              <a:defRPr sz="9680" b="1"/>
            </a:lvl4pPr>
            <a:lvl5pPr marL="11035473" indent="0">
              <a:buNone/>
              <a:defRPr sz="9680" b="1"/>
            </a:lvl5pPr>
            <a:lvl6pPr marL="13794341" indent="0">
              <a:buNone/>
              <a:defRPr sz="9680" b="1"/>
            </a:lvl6pPr>
            <a:lvl7pPr marL="16553209" indent="0">
              <a:buNone/>
              <a:defRPr sz="9680" b="1"/>
            </a:lvl7pPr>
            <a:lvl8pPr marL="19312077" indent="0">
              <a:buNone/>
              <a:defRPr sz="9680" b="1"/>
            </a:lvl8pPr>
            <a:lvl9pPr marL="22070946" indent="0">
              <a:buNone/>
              <a:defRPr sz="9680" b="1"/>
            </a:lvl9pPr>
          </a:lstStyle>
          <a:p>
            <a:pPr lvl="0"/>
            <a:r>
              <a:rPr lang="en-US"/>
              <a:t>Click to edit Master text styles</a:t>
            </a:r>
          </a:p>
        </p:txBody>
      </p:sp>
      <p:sp>
        <p:nvSpPr>
          <p:cNvPr id="4" name="Content Placeholder 3"/>
          <p:cNvSpPr>
            <a:spLocks noGrp="1"/>
          </p:cNvSpPr>
          <p:nvPr>
            <p:ph sz="half" idx="2"/>
          </p:nvPr>
        </p:nvSpPr>
        <p:spPr>
          <a:xfrm>
            <a:off x="1828800" y="12759266"/>
            <a:ext cx="16160752" cy="23180890"/>
          </a:xfrm>
        </p:spPr>
        <p:txBody>
          <a:bodyPr/>
          <a:lstStyle>
            <a:lvl1pPr>
              <a:defRPr sz="14520"/>
            </a:lvl1pPr>
            <a:lvl2pPr>
              <a:defRPr sz="12100"/>
            </a:lvl2pPr>
            <a:lvl3pPr>
              <a:defRPr sz="10890"/>
            </a:lvl3pPr>
            <a:lvl4pPr>
              <a:defRPr sz="9680"/>
            </a:lvl4pPr>
            <a:lvl5pPr>
              <a:defRPr sz="9680"/>
            </a:lvl5pPr>
            <a:lvl6pPr>
              <a:defRPr sz="9680"/>
            </a:lvl6pPr>
            <a:lvl7pPr>
              <a:defRPr sz="9680"/>
            </a:lvl7pPr>
            <a:lvl8pPr>
              <a:defRPr sz="9680"/>
            </a:lvl8pPr>
            <a:lvl9pPr>
              <a:defRPr sz="968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18580102" y="9005996"/>
            <a:ext cx="16167100" cy="3753270"/>
          </a:xfrm>
        </p:spPr>
        <p:txBody>
          <a:bodyPr anchor="b"/>
          <a:lstStyle>
            <a:lvl1pPr marL="0" indent="0">
              <a:buNone/>
              <a:defRPr sz="14520" b="1"/>
            </a:lvl1pPr>
            <a:lvl2pPr marL="2758868" indent="0">
              <a:buNone/>
              <a:defRPr sz="12100" b="1"/>
            </a:lvl2pPr>
            <a:lvl3pPr marL="5517736" indent="0">
              <a:buNone/>
              <a:defRPr sz="10890" b="1"/>
            </a:lvl3pPr>
            <a:lvl4pPr marL="8276605" indent="0">
              <a:buNone/>
              <a:defRPr sz="9680" b="1"/>
            </a:lvl4pPr>
            <a:lvl5pPr marL="11035473" indent="0">
              <a:buNone/>
              <a:defRPr sz="9680" b="1"/>
            </a:lvl5pPr>
            <a:lvl6pPr marL="13794341" indent="0">
              <a:buNone/>
              <a:defRPr sz="9680" b="1"/>
            </a:lvl6pPr>
            <a:lvl7pPr marL="16553209" indent="0">
              <a:buNone/>
              <a:defRPr sz="9680" b="1"/>
            </a:lvl7pPr>
            <a:lvl8pPr marL="19312077" indent="0">
              <a:buNone/>
              <a:defRPr sz="9680" b="1"/>
            </a:lvl8pPr>
            <a:lvl9pPr marL="22070946" indent="0">
              <a:buNone/>
              <a:defRPr sz="9680" b="1"/>
            </a:lvl9pPr>
          </a:lstStyle>
          <a:p>
            <a:pPr lvl="0"/>
            <a:r>
              <a:rPr lang="en-US"/>
              <a:t>Click to edit Master text styles</a:t>
            </a:r>
          </a:p>
        </p:txBody>
      </p:sp>
      <p:sp>
        <p:nvSpPr>
          <p:cNvPr id="6" name="Content Placeholder 5"/>
          <p:cNvSpPr>
            <a:spLocks noGrp="1"/>
          </p:cNvSpPr>
          <p:nvPr>
            <p:ph sz="quarter" idx="4"/>
          </p:nvPr>
        </p:nvSpPr>
        <p:spPr>
          <a:xfrm>
            <a:off x="18580102" y="12759266"/>
            <a:ext cx="16167100" cy="23180890"/>
          </a:xfrm>
        </p:spPr>
        <p:txBody>
          <a:bodyPr/>
          <a:lstStyle>
            <a:lvl1pPr>
              <a:defRPr sz="14520"/>
            </a:lvl1pPr>
            <a:lvl2pPr>
              <a:defRPr sz="12100"/>
            </a:lvl2pPr>
            <a:lvl3pPr>
              <a:defRPr sz="10890"/>
            </a:lvl3pPr>
            <a:lvl4pPr>
              <a:defRPr sz="9680"/>
            </a:lvl4pPr>
            <a:lvl5pPr>
              <a:defRPr sz="9680"/>
            </a:lvl5pPr>
            <a:lvl6pPr>
              <a:defRPr sz="9680"/>
            </a:lvl6pPr>
            <a:lvl7pPr>
              <a:defRPr sz="9680"/>
            </a:lvl7pPr>
            <a:lvl8pPr>
              <a:defRPr sz="9680"/>
            </a:lvl8pPr>
            <a:lvl9pPr>
              <a:defRPr sz="968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fld id="{734D54CD-6F35-9549-8478-C0DDDD3A80AE}" type="datetimeFigureOut">
              <a:rPr lang="en-US"/>
              <a:pPr/>
              <a:t>5/1/2020</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fld id="{3E43ED9D-C1AA-6248-BC23-BF183BB81C95}" type="slidenum">
              <a:rPr lang="en-US"/>
              <a:pPr/>
              <a:t>‹#›</a:t>
            </a:fld>
            <a:endParaRPr lang="en-US"/>
          </a:p>
        </p:txBody>
      </p:sp>
    </p:spTree>
    <p:extLst>
      <p:ext uri="{BB962C8B-B14F-4D97-AF65-F5344CB8AC3E}">
        <p14:creationId xmlns:p14="http://schemas.microsoft.com/office/powerpoint/2010/main" val="39623308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fld id="{D6FEA144-4F45-3041-9D82-BCB185AF295A}" type="datetimeFigureOut">
              <a:rPr lang="en-US"/>
              <a:pPr/>
              <a:t>5/1/2020</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fld id="{3595074D-4777-DE4D-AA25-DCFE648B6508}" type="slidenum">
              <a:rPr lang="en-US"/>
              <a:pPr/>
              <a:t>‹#›</a:t>
            </a:fld>
            <a:endParaRPr lang="en-US"/>
          </a:p>
        </p:txBody>
      </p:sp>
    </p:spTree>
    <p:extLst>
      <p:ext uri="{BB962C8B-B14F-4D97-AF65-F5344CB8AC3E}">
        <p14:creationId xmlns:p14="http://schemas.microsoft.com/office/powerpoint/2010/main" val="10784248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fld id="{427B39AC-BDC2-D74A-BC10-5EAEE9796C84}" type="datetimeFigureOut">
              <a:rPr lang="en-US"/>
              <a:pPr/>
              <a:t>5/1/2020</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fld id="{3BA3F2B5-C81A-A14C-824A-DEAB0DC5860A}" type="slidenum">
              <a:rPr lang="en-US"/>
              <a:pPr/>
              <a:t>‹#›</a:t>
            </a:fld>
            <a:endParaRPr lang="en-US"/>
          </a:p>
        </p:txBody>
      </p:sp>
    </p:spTree>
    <p:extLst>
      <p:ext uri="{BB962C8B-B14F-4D97-AF65-F5344CB8AC3E}">
        <p14:creationId xmlns:p14="http://schemas.microsoft.com/office/powerpoint/2010/main" val="21432809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3" y="1601894"/>
            <a:ext cx="12033252" cy="6817360"/>
          </a:xfrm>
        </p:spPr>
        <p:txBody>
          <a:bodyPr anchor="b"/>
          <a:lstStyle>
            <a:lvl1pPr algn="l">
              <a:defRPr sz="12100" b="1"/>
            </a:lvl1pPr>
          </a:lstStyle>
          <a:p>
            <a:r>
              <a:rPr lang="en-US"/>
              <a:t>Click to edit Master title style</a:t>
            </a:r>
          </a:p>
        </p:txBody>
      </p:sp>
      <p:sp>
        <p:nvSpPr>
          <p:cNvPr id="3" name="Content Placeholder 2"/>
          <p:cNvSpPr>
            <a:spLocks noGrp="1"/>
          </p:cNvSpPr>
          <p:nvPr>
            <p:ph idx="1"/>
          </p:nvPr>
        </p:nvSpPr>
        <p:spPr>
          <a:xfrm>
            <a:off x="14300200" y="1601897"/>
            <a:ext cx="20447000" cy="34338263"/>
          </a:xfrm>
        </p:spPr>
        <p:txBody>
          <a:bodyPr/>
          <a:lstStyle>
            <a:lvl1pPr>
              <a:defRPr sz="19360"/>
            </a:lvl1pPr>
            <a:lvl2pPr>
              <a:defRPr sz="16940"/>
            </a:lvl2pPr>
            <a:lvl3pPr>
              <a:defRPr sz="14520"/>
            </a:lvl3pPr>
            <a:lvl4pPr>
              <a:defRPr sz="12100"/>
            </a:lvl4pPr>
            <a:lvl5pPr>
              <a:defRPr sz="12100"/>
            </a:lvl5pPr>
            <a:lvl6pPr>
              <a:defRPr sz="12100"/>
            </a:lvl6pPr>
            <a:lvl7pPr>
              <a:defRPr sz="12100"/>
            </a:lvl7pPr>
            <a:lvl8pPr>
              <a:defRPr sz="12100"/>
            </a:lvl8pPr>
            <a:lvl9pPr>
              <a:defRPr sz="121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1828803" y="8419257"/>
            <a:ext cx="12033252" cy="27520903"/>
          </a:xfrm>
        </p:spPr>
        <p:txBody>
          <a:bodyPr/>
          <a:lstStyle>
            <a:lvl1pPr marL="0" indent="0">
              <a:buNone/>
              <a:defRPr sz="8470"/>
            </a:lvl1pPr>
            <a:lvl2pPr marL="2758868" indent="0">
              <a:buNone/>
              <a:defRPr sz="7260"/>
            </a:lvl2pPr>
            <a:lvl3pPr marL="5517736" indent="0">
              <a:buNone/>
              <a:defRPr sz="6050"/>
            </a:lvl3pPr>
            <a:lvl4pPr marL="8276605" indent="0">
              <a:buNone/>
              <a:defRPr sz="5390"/>
            </a:lvl4pPr>
            <a:lvl5pPr marL="11035473" indent="0">
              <a:buNone/>
              <a:defRPr sz="5390"/>
            </a:lvl5pPr>
            <a:lvl6pPr marL="13794341" indent="0">
              <a:buNone/>
              <a:defRPr sz="5390"/>
            </a:lvl6pPr>
            <a:lvl7pPr marL="16553209" indent="0">
              <a:buNone/>
              <a:defRPr sz="5390"/>
            </a:lvl7pPr>
            <a:lvl8pPr marL="19312077" indent="0">
              <a:buNone/>
              <a:defRPr sz="5390"/>
            </a:lvl8pPr>
            <a:lvl9pPr marL="22070946" indent="0">
              <a:buNone/>
              <a:defRPr sz="539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fld id="{C5F91467-8465-254C-A1B7-26EC5215C9E5}" type="datetimeFigureOut">
              <a:rPr lang="en-US"/>
              <a:pPr/>
              <a:t>5/1/2020</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66FD0948-DF90-3943-B6B3-E73DA168BF95}" type="slidenum">
              <a:rPr lang="en-US"/>
              <a:pPr/>
              <a:t>‹#›</a:t>
            </a:fld>
            <a:endParaRPr lang="en-US"/>
          </a:p>
        </p:txBody>
      </p:sp>
    </p:spTree>
    <p:extLst>
      <p:ext uri="{BB962C8B-B14F-4D97-AF65-F5344CB8AC3E}">
        <p14:creationId xmlns:p14="http://schemas.microsoft.com/office/powerpoint/2010/main" val="33307405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169152" y="28163522"/>
            <a:ext cx="21945600" cy="3324863"/>
          </a:xfrm>
        </p:spPr>
        <p:txBody>
          <a:bodyPr anchor="b"/>
          <a:lstStyle>
            <a:lvl1pPr algn="l">
              <a:defRPr sz="12100" b="1"/>
            </a:lvl1pPr>
          </a:lstStyle>
          <a:p>
            <a:r>
              <a:rPr lang="en-US"/>
              <a:t>Click to edit Master title style</a:t>
            </a:r>
          </a:p>
        </p:txBody>
      </p:sp>
      <p:sp>
        <p:nvSpPr>
          <p:cNvPr id="3" name="Picture Placeholder 2"/>
          <p:cNvSpPr>
            <a:spLocks noGrp="1"/>
          </p:cNvSpPr>
          <p:nvPr>
            <p:ph type="pic" idx="1"/>
          </p:nvPr>
        </p:nvSpPr>
        <p:spPr>
          <a:xfrm>
            <a:off x="7169152" y="3594946"/>
            <a:ext cx="21945600" cy="24140160"/>
          </a:xfrm>
        </p:spPr>
        <p:txBody>
          <a:bodyPr rtlCol="0">
            <a:normAutofit/>
          </a:bodyPr>
          <a:lstStyle>
            <a:lvl1pPr marL="0" indent="0">
              <a:buNone/>
              <a:defRPr sz="19360"/>
            </a:lvl1pPr>
            <a:lvl2pPr marL="2758868" indent="0">
              <a:buNone/>
              <a:defRPr sz="16940"/>
            </a:lvl2pPr>
            <a:lvl3pPr marL="5517736" indent="0">
              <a:buNone/>
              <a:defRPr sz="14520"/>
            </a:lvl3pPr>
            <a:lvl4pPr marL="8276605" indent="0">
              <a:buNone/>
              <a:defRPr sz="12100"/>
            </a:lvl4pPr>
            <a:lvl5pPr marL="11035473" indent="0">
              <a:buNone/>
              <a:defRPr sz="12100"/>
            </a:lvl5pPr>
            <a:lvl6pPr marL="13794341" indent="0">
              <a:buNone/>
              <a:defRPr sz="12100"/>
            </a:lvl6pPr>
            <a:lvl7pPr marL="16553209" indent="0">
              <a:buNone/>
              <a:defRPr sz="12100"/>
            </a:lvl7pPr>
            <a:lvl8pPr marL="19312077" indent="0">
              <a:buNone/>
              <a:defRPr sz="12100"/>
            </a:lvl8pPr>
            <a:lvl9pPr marL="22070946" indent="0">
              <a:buNone/>
              <a:defRPr sz="12100"/>
            </a:lvl9pPr>
          </a:lstStyle>
          <a:p>
            <a:pPr lvl="0"/>
            <a:endParaRPr lang="en-US" noProof="0"/>
          </a:p>
        </p:txBody>
      </p:sp>
      <p:sp>
        <p:nvSpPr>
          <p:cNvPr id="4" name="Text Placeholder 3"/>
          <p:cNvSpPr>
            <a:spLocks noGrp="1"/>
          </p:cNvSpPr>
          <p:nvPr>
            <p:ph type="body" sz="half" idx="2"/>
          </p:nvPr>
        </p:nvSpPr>
        <p:spPr>
          <a:xfrm>
            <a:off x="7169152" y="31488385"/>
            <a:ext cx="21945600" cy="4721857"/>
          </a:xfrm>
        </p:spPr>
        <p:txBody>
          <a:bodyPr/>
          <a:lstStyle>
            <a:lvl1pPr marL="0" indent="0">
              <a:buNone/>
              <a:defRPr sz="8470"/>
            </a:lvl1pPr>
            <a:lvl2pPr marL="2758868" indent="0">
              <a:buNone/>
              <a:defRPr sz="7260"/>
            </a:lvl2pPr>
            <a:lvl3pPr marL="5517736" indent="0">
              <a:buNone/>
              <a:defRPr sz="6050"/>
            </a:lvl3pPr>
            <a:lvl4pPr marL="8276605" indent="0">
              <a:buNone/>
              <a:defRPr sz="5390"/>
            </a:lvl4pPr>
            <a:lvl5pPr marL="11035473" indent="0">
              <a:buNone/>
              <a:defRPr sz="5390"/>
            </a:lvl5pPr>
            <a:lvl6pPr marL="13794341" indent="0">
              <a:buNone/>
              <a:defRPr sz="5390"/>
            </a:lvl6pPr>
            <a:lvl7pPr marL="16553209" indent="0">
              <a:buNone/>
              <a:defRPr sz="5390"/>
            </a:lvl7pPr>
            <a:lvl8pPr marL="19312077" indent="0">
              <a:buNone/>
              <a:defRPr sz="5390"/>
            </a:lvl8pPr>
            <a:lvl9pPr marL="22070946" indent="0">
              <a:buNone/>
              <a:defRPr sz="539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fld id="{742AD34D-8723-FF47-89C7-FBF49A0E25E5}" type="datetimeFigureOut">
              <a:rPr lang="en-US"/>
              <a:pPr/>
              <a:t>5/1/2020</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7061EBD5-0CD0-E340-95DF-1CB568F2FC66}" type="slidenum">
              <a:rPr lang="en-US"/>
              <a:pPr/>
              <a:t>‹#›</a:t>
            </a:fld>
            <a:endParaRPr lang="en-US"/>
          </a:p>
        </p:txBody>
      </p:sp>
    </p:spTree>
    <p:extLst>
      <p:ext uri="{BB962C8B-B14F-4D97-AF65-F5344CB8AC3E}">
        <p14:creationId xmlns:p14="http://schemas.microsoft.com/office/powerpoint/2010/main" val="8782205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1828800" y="1611540"/>
            <a:ext cx="32918400" cy="6705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501612" tIns="250806" rIns="501612" bIns="250806"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1828800" y="9387342"/>
            <a:ext cx="32918400" cy="2655297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501612" tIns="250806" rIns="501612" bIns="250806"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1828800" y="37291170"/>
            <a:ext cx="8534400" cy="2141651"/>
          </a:xfrm>
          <a:prstGeom prst="rect">
            <a:avLst/>
          </a:prstGeom>
        </p:spPr>
        <p:txBody>
          <a:bodyPr vert="horz" wrap="square" lIns="501612" tIns="250806" rIns="501612" bIns="250806" numCol="1" anchor="ctr" anchorCtr="0" compatLnSpc="1">
            <a:prstTxWarp prst="textNoShape">
              <a:avLst/>
            </a:prstTxWarp>
          </a:bodyPr>
          <a:lstStyle>
            <a:lvl1pPr>
              <a:defRPr sz="7260">
                <a:solidFill>
                  <a:srgbClr val="898989"/>
                </a:solidFill>
              </a:defRPr>
            </a:lvl1pPr>
          </a:lstStyle>
          <a:p>
            <a:fld id="{C55F7263-FDC6-8D47-A2FB-2C1EF97AABDB}" type="datetimeFigureOut">
              <a:rPr lang="en-US"/>
              <a:pPr/>
              <a:t>5/1/2020</a:t>
            </a:fld>
            <a:endParaRPr lang="en-US"/>
          </a:p>
        </p:txBody>
      </p:sp>
      <p:sp>
        <p:nvSpPr>
          <p:cNvPr id="5" name="Footer Placeholder 4"/>
          <p:cNvSpPr>
            <a:spLocks noGrp="1"/>
          </p:cNvSpPr>
          <p:nvPr>
            <p:ph type="ftr" sz="quarter" idx="3"/>
          </p:nvPr>
        </p:nvSpPr>
        <p:spPr>
          <a:xfrm>
            <a:off x="12496800" y="37291170"/>
            <a:ext cx="11582400" cy="2141651"/>
          </a:xfrm>
          <a:prstGeom prst="rect">
            <a:avLst/>
          </a:prstGeom>
        </p:spPr>
        <p:txBody>
          <a:bodyPr vert="horz" lIns="501612" tIns="250806" rIns="501612" bIns="250806" rtlCol="0" anchor="ctr"/>
          <a:lstStyle>
            <a:lvl1pPr algn="ctr" defTabSz="2758868" fontAlgn="auto">
              <a:spcBef>
                <a:spcPts val="0"/>
              </a:spcBef>
              <a:spcAft>
                <a:spcPts val="0"/>
              </a:spcAft>
              <a:defRPr sz="7260">
                <a:solidFill>
                  <a:schemeClr val="tx1">
                    <a:tint val="75000"/>
                  </a:schemeClr>
                </a:solidFill>
                <a:latin typeface="+mn-lt"/>
                <a:ea typeface="+mn-ea"/>
              </a:defRPr>
            </a:lvl1pPr>
          </a:lstStyle>
          <a:p>
            <a:pPr>
              <a:defRPr/>
            </a:pPr>
            <a:endParaRPr lang="en-US"/>
          </a:p>
        </p:txBody>
      </p:sp>
      <p:sp>
        <p:nvSpPr>
          <p:cNvPr id="6" name="Slide Number Placeholder 5"/>
          <p:cNvSpPr>
            <a:spLocks noGrp="1"/>
          </p:cNvSpPr>
          <p:nvPr>
            <p:ph type="sldNum" sz="quarter" idx="4"/>
          </p:nvPr>
        </p:nvSpPr>
        <p:spPr>
          <a:xfrm>
            <a:off x="26212800" y="37291170"/>
            <a:ext cx="8534400" cy="2141651"/>
          </a:xfrm>
          <a:prstGeom prst="rect">
            <a:avLst/>
          </a:prstGeom>
        </p:spPr>
        <p:txBody>
          <a:bodyPr vert="horz" wrap="square" lIns="501612" tIns="250806" rIns="501612" bIns="250806" numCol="1" anchor="ctr" anchorCtr="0" compatLnSpc="1">
            <a:prstTxWarp prst="textNoShape">
              <a:avLst/>
            </a:prstTxWarp>
          </a:bodyPr>
          <a:lstStyle>
            <a:lvl1pPr algn="r">
              <a:defRPr sz="7260">
                <a:solidFill>
                  <a:srgbClr val="898989"/>
                </a:solidFill>
              </a:defRPr>
            </a:lvl1pPr>
          </a:lstStyle>
          <a:p>
            <a:fld id="{B6254DA6-7846-504C-BEA9-32E858E39F7B}"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2757329" rtl="0" fontAlgn="base">
        <a:spcBef>
          <a:spcPct val="0"/>
        </a:spcBef>
        <a:spcAft>
          <a:spcPct val="0"/>
        </a:spcAft>
        <a:defRPr sz="26510" kern="1200">
          <a:solidFill>
            <a:schemeClr val="tx1"/>
          </a:solidFill>
          <a:latin typeface="Arial Bold"/>
          <a:ea typeface="ＭＳ Ｐゴシック" charset="0"/>
          <a:cs typeface="Arial Bold"/>
        </a:defRPr>
      </a:lvl1pPr>
      <a:lvl2pPr algn="ctr" defTabSz="2757329" rtl="0" fontAlgn="base">
        <a:spcBef>
          <a:spcPct val="0"/>
        </a:spcBef>
        <a:spcAft>
          <a:spcPct val="0"/>
        </a:spcAft>
        <a:defRPr sz="26510">
          <a:solidFill>
            <a:schemeClr val="tx1"/>
          </a:solidFill>
          <a:latin typeface="Arial Bold" charset="0"/>
          <a:ea typeface="ＭＳ Ｐゴシック" charset="0"/>
          <a:cs typeface="Arial Bold" charset="0"/>
        </a:defRPr>
      </a:lvl2pPr>
      <a:lvl3pPr algn="ctr" defTabSz="2757329" rtl="0" fontAlgn="base">
        <a:spcBef>
          <a:spcPct val="0"/>
        </a:spcBef>
        <a:spcAft>
          <a:spcPct val="0"/>
        </a:spcAft>
        <a:defRPr sz="26510">
          <a:solidFill>
            <a:schemeClr val="tx1"/>
          </a:solidFill>
          <a:latin typeface="Arial Bold" charset="0"/>
          <a:ea typeface="ＭＳ Ｐゴシック" charset="0"/>
          <a:cs typeface="Arial Bold" charset="0"/>
        </a:defRPr>
      </a:lvl3pPr>
      <a:lvl4pPr algn="ctr" defTabSz="2757329" rtl="0" fontAlgn="base">
        <a:spcBef>
          <a:spcPct val="0"/>
        </a:spcBef>
        <a:spcAft>
          <a:spcPct val="0"/>
        </a:spcAft>
        <a:defRPr sz="26510">
          <a:solidFill>
            <a:schemeClr val="tx1"/>
          </a:solidFill>
          <a:latin typeface="Arial Bold" charset="0"/>
          <a:ea typeface="ＭＳ Ｐゴシック" charset="0"/>
          <a:cs typeface="Arial Bold" charset="0"/>
        </a:defRPr>
      </a:lvl4pPr>
      <a:lvl5pPr algn="ctr" defTabSz="2757329" rtl="0" fontAlgn="base">
        <a:spcBef>
          <a:spcPct val="0"/>
        </a:spcBef>
        <a:spcAft>
          <a:spcPct val="0"/>
        </a:spcAft>
        <a:defRPr sz="26510">
          <a:solidFill>
            <a:schemeClr val="tx1"/>
          </a:solidFill>
          <a:latin typeface="Arial Bold" charset="0"/>
          <a:ea typeface="ＭＳ Ｐゴシック" charset="0"/>
          <a:cs typeface="Arial Bold" charset="0"/>
        </a:defRPr>
      </a:lvl5pPr>
      <a:lvl6pPr marL="502920" algn="ctr" defTabSz="2757329" rtl="0" fontAlgn="base">
        <a:spcBef>
          <a:spcPct val="0"/>
        </a:spcBef>
        <a:spcAft>
          <a:spcPct val="0"/>
        </a:spcAft>
        <a:defRPr sz="26510">
          <a:solidFill>
            <a:schemeClr val="tx1"/>
          </a:solidFill>
          <a:latin typeface="Arial Bold" charset="0"/>
          <a:ea typeface="ＭＳ Ｐゴシック" charset="0"/>
          <a:cs typeface="Arial Bold" charset="0"/>
        </a:defRPr>
      </a:lvl6pPr>
      <a:lvl7pPr marL="1005840" algn="ctr" defTabSz="2757329" rtl="0" fontAlgn="base">
        <a:spcBef>
          <a:spcPct val="0"/>
        </a:spcBef>
        <a:spcAft>
          <a:spcPct val="0"/>
        </a:spcAft>
        <a:defRPr sz="26510">
          <a:solidFill>
            <a:schemeClr val="tx1"/>
          </a:solidFill>
          <a:latin typeface="Arial Bold" charset="0"/>
          <a:ea typeface="ＭＳ Ｐゴシック" charset="0"/>
          <a:cs typeface="Arial Bold" charset="0"/>
        </a:defRPr>
      </a:lvl7pPr>
      <a:lvl8pPr marL="1508760" algn="ctr" defTabSz="2757329" rtl="0" fontAlgn="base">
        <a:spcBef>
          <a:spcPct val="0"/>
        </a:spcBef>
        <a:spcAft>
          <a:spcPct val="0"/>
        </a:spcAft>
        <a:defRPr sz="26510">
          <a:solidFill>
            <a:schemeClr val="tx1"/>
          </a:solidFill>
          <a:latin typeface="Arial Bold" charset="0"/>
          <a:ea typeface="ＭＳ Ｐゴシック" charset="0"/>
          <a:cs typeface="Arial Bold" charset="0"/>
        </a:defRPr>
      </a:lvl8pPr>
      <a:lvl9pPr marL="2011680" algn="ctr" defTabSz="2757329" rtl="0" fontAlgn="base">
        <a:spcBef>
          <a:spcPct val="0"/>
        </a:spcBef>
        <a:spcAft>
          <a:spcPct val="0"/>
        </a:spcAft>
        <a:defRPr sz="26510">
          <a:solidFill>
            <a:schemeClr val="tx1"/>
          </a:solidFill>
          <a:latin typeface="Arial Bold" charset="0"/>
          <a:ea typeface="ＭＳ Ｐゴシック" charset="0"/>
          <a:cs typeface="Arial Bold" charset="0"/>
        </a:defRPr>
      </a:lvl9pPr>
    </p:titleStyle>
    <p:bodyStyle>
      <a:lvl1pPr marL="2067560" indent="-2067560" algn="l" defTabSz="2757329" rtl="0" fontAlgn="base">
        <a:spcBef>
          <a:spcPct val="20000"/>
        </a:spcBef>
        <a:spcAft>
          <a:spcPct val="0"/>
        </a:spcAft>
        <a:buFont typeface="Arial" charset="0"/>
        <a:buChar char="•"/>
        <a:defRPr sz="19360" kern="1200">
          <a:solidFill>
            <a:schemeClr val="tx1"/>
          </a:solidFill>
          <a:latin typeface="+mn-lt"/>
          <a:ea typeface="ＭＳ Ｐゴシック" charset="0"/>
          <a:cs typeface="+mn-cs"/>
        </a:defRPr>
      </a:lvl1pPr>
      <a:lvl2pPr marL="4482624" indent="-1723549" algn="l" defTabSz="2757329" rtl="0" fontAlgn="base">
        <a:spcBef>
          <a:spcPct val="20000"/>
        </a:spcBef>
        <a:spcAft>
          <a:spcPct val="0"/>
        </a:spcAft>
        <a:buFont typeface="Arial" charset="0"/>
        <a:buChar char="–"/>
        <a:defRPr sz="16940" kern="1200">
          <a:solidFill>
            <a:schemeClr val="tx1"/>
          </a:solidFill>
          <a:latin typeface="+mn-lt"/>
          <a:ea typeface="ＭＳ Ｐゴシック" charset="0"/>
          <a:cs typeface="+mn-cs"/>
        </a:defRPr>
      </a:lvl2pPr>
      <a:lvl3pPr marL="6895942" indent="-1377792" algn="l" defTabSz="2757329" rtl="0" fontAlgn="base">
        <a:spcBef>
          <a:spcPct val="20000"/>
        </a:spcBef>
        <a:spcAft>
          <a:spcPct val="0"/>
        </a:spcAft>
        <a:buFont typeface="Arial" charset="0"/>
        <a:buChar char="•"/>
        <a:defRPr sz="14520" kern="1200">
          <a:solidFill>
            <a:schemeClr val="tx1"/>
          </a:solidFill>
          <a:latin typeface="+mn-lt"/>
          <a:ea typeface="ＭＳ Ｐゴシック" charset="0"/>
          <a:cs typeface="+mn-cs"/>
        </a:defRPr>
      </a:lvl3pPr>
      <a:lvl4pPr marL="9655017" indent="-1377792" algn="l" defTabSz="2757329" rtl="0" fontAlgn="base">
        <a:spcBef>
          <a:spcPct val="20000"/>
        </a:spcBef>
        <a:spcAft>
          <a:spcPct val="0"/>
        </a:spcAft>
        <a:buFont typeface="Arial" charset="0"/>
        <a:buChar char="–"/>
        <a:defRPr sz="12100" kern="1200">
          <a:solidFill>
            <a:schemeClr val="tx1"/>
          </a:solidFill>
          <a:latin typeface="+mn-lt"/>
          <a:ea typeface="ＭＳ Ｐゴシック" charset="0"/>
          <a:cs typeface="+mn-cs"/>
        </a:defRPr>
      </a:lvl4pPr>
      <a:lvl5pPr marL="12414092" indent="-1377792" algn="l" defTabSz="2757329" rtl="0" fontAlgn="base">
        <a:spcBef>
          <a:spcPct val="20000"/>
        </a:spcBef>
        <a:spcAft>
          <a:spcPct val="0"/>
        </a:spcAft>
        <a:buFont typeface="Arial" charset="0"/>
        <a:buChar char="»"/>
        <a:defRPr sz="12100" kern="1200">
          <a:solidFill>
            <a:schemeClr val="tx1"/>
          </a:solidFill>
          <a:latin typeface="+mn-lt"/>
          <a:ea typeface="ＭＳ Ｐゴシック" charset="0"/>
          <a:cs typeface="+mn-cs"/>
        </a:defRPr>
      </a:lvl5pPr>
      <a:lvl6pPr marL="15173775" indent="-1379434" algn="l" defTabSz="2758868" rtl="0" eaLnBrk="1" latinLnBrk="0" hangingPunct="1">
        <a:spcBef>
          <a:spcPct val="20000"/>
        </a:spcBef>
        <a:buFont typeface="Arial"/>
        <a:buChar char="•"/>
        <a:defRPr sz="12100" kern="1200">
          <a:solidFill>
            <a:schemeClr val="tx1"/>
          </a:solidFill>
          <a:latin typeface="+mn-lt"/>
          <a:ea typeface="+mn-ea"/>
          <a:cs typeface="+mn-cs"/>
        </a:defRPr>
      </a:lvl6pPr>
      <a:lvl7pPr marL="17932643" indent="-1379434" algn="l" defTabSz="2758868" rtl="0" eaLnBrk="1" latinLnBrk="0" hangingPunct="1">
        <a:spcBef>
          <a:spcPct val="20000"/>
        </a:spcBef>
        <a:buFont typeface="Arial"/>
        <a:buChar char="•"/>
        <a:defRPr sz="12100" kern="1200">
          <a:solidFill>
            <a:schemeClr val="tx1"/>
          </a:solidFill>
          <a:latin typeface="+mn-lt"/>
          <a:ea typeface="+mn-ea"/>
          <a:cs typeface="+mn-cs"/>
        </a:defRPr>
      </a:lvl7pPr>
      <a:lvl8pPr marL="20691512" indent="-1379434" algn="l" defTabSz="2758868" rtl="0" eaLnBrk="1" latinLnBrk="0" hangingPunct="1">
        <a:spcBef>
          <a:spcPct val="20000"/>
        </a:spcBef>
        <a:buFont typeface="Arial"/>
        <a:buChar char="•"/>
        <a:defRPr sz="12100" kern="1200">
          <a:solidFill>
            <a:schemeClr val="tx1"/>
          </a:solidFill>
          <a:latin typeface="+mn-lt"/>
          <a:ea typeface="+mn-ea"/>
          <a:cs typeface="+mn-cs"/>
        </a:defRPr>
      </a:lvl8pPr>
      <a:lvl9pPr marL="23450380" indent="-1379434" algn="l" defTabSz="2758868" rtl="0" eaLnBrk="1" latinLnBrk="0" hangingPunct="1">
        <a:spcBef>
          <a:spcPct val="20000"/>
        </a:spcBef>
        <a:buFont typeface="Arial"/>
        <a:buChar char="•"/>
        <a:defRPr sz="12100" kern="1200">
          <a:solidFill>
            <a:schemeClr val="tx1"/>
          </a:solidFill>
          <a:latin typeface="+mn-lt"/>
          <a:ea typeface="+mn-ea"/>
          <a:cs typeface="+mn-cs"/>
        </a:defRPr>
      </a:lvl9pPr>
    </p:bodyStyle>
    <p:otherStyle>
      <a:defPPr>
        <a:defRPr lang="en-US"/>
      </a:defPPr>
      <a:lvl1pPr marL="0" algn="l" defTabSz="2758868" rtl="0" eaLnBrk="1" latinLnBrk="0" hangingPunct="1">
        <a:defRPr sz="10890" kern="1200">
          <a:solidFill>
            <a:schemeClr val="tx1"/>
          </a:solidFill>
          <a:latin typeface="+mn-lt"/>
          <a:ea typeface="+mn-ea"/>
          <a:cs typeface="+mn-cs"/>
        </a:defRPr>
      </a:lvl1pPr>
      <a:lvl2pPr marL="2758868" algn="l" defTabSz="2758868" rtl="0" eaLnBrk="1" latinLnBrk="0" hangingPunct="1">
        <a:defRPr sz="10890" kern="1200">
          <a:solidFill>
            <a:schemeClr val="tx1"/>
          </a:solidFill>
          <a:latin typeface="+mn-lt"/>
          <a:ea typeface="+mn-ea"/>
          <a:cs typeface="+mn-cs"/>
        </a:defRPr>
      </a:lvl2pPr>
      <a:lvl3pPr marL="5517736" algn="l" defTabSz="2758868" rtl="0" eaLnBrk="1" latinLnBrk="0" hangingPunct="1">
        <a:defRPr sz="10890" kern="1200">
          <a:solidFill>
            <a:schemeClr val="tx1"/>
          </a:solidFill>
          <a:latin typeface="+mn-lt"/>
          <a:ea typeface="+mn-ea"/>
          <a:cs typeface="+mn-cs"/>
        </a:defRPr>
      </a:lvl3pPr>
      <a:lvl4pPr marL="8276605" algn="l" defTabSz="2758868" rtl="0" eaLnBrk="1" latinLnBrk="0" hangingPunct="1">
        <a:defRPr sz="10890" kern="1200">
          <a:solidFill>
            <a:schemeClr val="tx1"/>
          </a:solidFill>
          <a:latin typeface="+mn-lt"/>
          <a:ea typeface="+mn-ea"/>
          <a:cs typeface="+mn-cs"/>
        </a:defRPr>
      </a:lvl4pPr>
      <a:lvl5pPr marL="11035473" algn="l" defTabSz="2758868" rtl="0" eaLnBrk="1" latinLnBrk="0" hangingPunct="1">
        <a:defRPr sz="10890" kern="1200">
          <a:solidFill>
            <a:schemeClr val="tx1"/>
          </a:solidFill>
          <a:latin typeface="+mn-lt"/>
          <a:ea typeface="+mn-ea"/>
          <a:cs typeface="+mn-cs"/>
        </a:defRPr>
      </a:lvl5pPr>
      <a:lvl6pPr marL="13794341" algn="l" defTabSz="2758868" rtl="0" eaLnBrk="1" latinLnBrk="0" hangingPunct="1">
        <a:defRPr sz="10890" kern="1200">
          <a:solidFill>
            <a:schemeClr val="tx1"/>
          </a:solidFill>
          <a:latin typeface="+mn-lt"/>
          <a:ea typeface="+mn-ea"/>
          <a:cs typeface="+mn-cs"/>
        </a:defRPr>
      </a:lvl6pPr>
      <a:lvl7pPr marL="16553209" algn="l" defTabSz="2758868" rtl="0" eaLnBrk="1" latinLnBrk="0" hangingPunct="1">
        <a:defRPr sz="10890" kern="1200">
          <a:solidFill>
            <a:schemeClr val="tx1"/>
          </a:solidFill>
          <a:latin typeface="+mn-lt"/>
          <a:ea typeface="+mn-ea"/>
          <a:cs typeface="+mn-cs"/>
        </a:defRPr>
      </a:lvl7pPr>
      <a:lvl8pPr marL="19312077" algn="l" defTabSz="2758868" rtl="0" eaLnBrk="1" latinLnBrk="0" hangingPunct="1">
        <a:defRPr sz="10890" kern="1200">
          <a:solidFill>
            <a:schemeClr val="tx1"/>
          </a:solidFill>
          <a:latin typeface="+mn-lt"/>
          <a:ea typeface="+mn-ea"/>
          <a:cs typeface="+mn-cs"/>
        </a:defRPr>
      </a:lvl8pPr>
      <a:lvl9pPr marL="22070946" algn="l" defTabSz="2758868" rtl="0" eaLnBrk="1" latinLnBrk="0" hangingPunct="1">
        <a:defRPr sz="1089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jp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 name="Rectangle 69">
            <a:extLst>
              <a:ext uri="{FF2B5EF4-FFF2-40B4-BE49-F238E27FC236}">
                <a16:creationId xmlns:a16="http://schemas.microsoft.com/office/drawing/2014/main" id="{D90B46E8-B7FA-42D2-8880-0B0599A6687F}"/>
              </a:ext>
            </a:extLst>
          </p:cNvPr>
          <p:cNvSpPr>
            <a:spLocks noChangeArrowheads="1"/>
          </p:cNvSpPr>
          <p:nvPr/>
        </p:nvSpPr>
        <p:spPr bwMode="auto">
          <a:xfrm>
            <a:off x="0" y="8284944"/>
            <a:ext cx="36576000" cy="31948656"/>
          </a:xfrm>
          <a:prstGeom prst="rect">
            <a:avLst/>
          </a:prstGeom>
          <a:solidFill>
            <a:srgbClr val="DCDDDF"/>
          </a:solidFill>
          <a:ln w="0">
            <a:solidFill>
              <a:srgbClr val="D4D6D6">
                <a:alpha val="0"/>
              </a:srgbClr>
            </a:solidFill>
            <a:round/>
            <a:headEnd/>
            <a:tailEnd/>
          </a:ln>
          <a:effectLst>
            <a:outerShdw blurRad="63500" dist="23000" dir="5400000" rotWithShape="0">
              <a:srgbClr val="000000">
                <a:alpha val="34999"/>
              </a:srgbClr>
            </a:outerShdw>
          </a:effectLst>
        </p:spPr>
        <p:txBody>
          <a:bodyPr anchor="ctr"/>
          <a:lstStyle/>
          <a:p>
            <a:pPr algn="ctr" defTabSz="2508062" fontAlgn="auto">
              <a:spcBef>
                <a:spcPts val="0"/>
              </a:spcBef>
              <a:spcAft>
                <a:spcPts val="0"/>
              </a:spcAft>
              <a:defRPr/>
            </a:pPr>
            <a:endParaRPr lang="en-US">
              <a:solidFill>
                <a:schemeClr val="lt1"/>
              </a:solidFill>
              <a:latin typeface="+mn-lt"/>
              <a:ea typeface="+mn-ea"/>
            </a:endParaRPr>
          </a:p>
        </p:txBody>
      </p:sp>
      <p:sp>
        <p:nvSpPr>
          <p:cNvPr id="71" name="TextBox 4">
            <a:extLst>
              <a:ext uri="{FF2B5EF4-FFF2-40B4-BE49-F238E27FC236}">
                <a16:creationId xmlns:a16="http://schemas.microsoft.com/office/drawing/2014/main" id="{49FC190D-1A36-494E-9B94-4E9ED0592749}"/>
              </a:ext>
            </a:extLst>
          </p:cNvPr>
          <p:cNvSpPr txBox="1">
            <a:spLocks noChangeArrowheads="1"/>
          </p:cNvSpPr>
          <p:nvPr/>
        </p:nvSpPr>
        <p:spPr bwMode="auto">
          <a:xfrm>
            <a:off x="11301264" y="1381617"/>
            <a:ext cx="26302917" cy="255454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defRPr sz="9900">
                <a:solidFill>
                  <a:schemeClr val="tx1"/>
                </a:solidFill>
                <a:latin typeface="Arial" charset="0"/>
                <a:ea typeface="ＭＳ Ｐゴシック" charset="0"/>
              </a:defRPr>
            </a:lvl1pPr>
            <a:lvl2pPr marL="742950" indent="-285750">
              <a:defRPr sz="9900">
                <a:solidFill>
                  <a:schemeClr val="tx1"/>
                </a:solidFill>
                <a:latin typeface="Arial" charset="0"/>
                <a:ea typeface="ＭＳ Ｐゴシック" charset="0"/>
              </a:defRPr>
            </a:lvl2pPr>
            <a:lvl3pPr marL="1143000" indent="-228600">
              <a:defRPr sz="9900">
                <a:solidFill>
                  <a:schemeClr val="tx1"/>
                </a:solidFill>
                <a:latin typeface="Arial" charset="0"/>
                <a:ea typeface="ＭＳ Ｐゴシック" charset="0"/>
              </a:defRPr>
            </a:lvl3pPr>
            <a:lvl4pPr marL="1600200" indent="-228600">
              <a:defRPr sz="9900">
                <a:solidFill>
                  <a:schemeClr val="tx1"/>
                </a:solidFill>
                <a:latin typeface="Arial" charset="0"/>
                <a:ea typeface="ＭＳ Ｐゴシック" charset="0"/>
              </a:defRPr>
            </a:lvl4pPr>
            <a:lvl5pPr marL="2057400" indent="-228600">
              <a:defRPr sz="9900">
                <a:solidFill>
                  <a:schemeClr val="tx1"/>
                </a:solidFill>
                <a:latin typeface="Arial" charset="0"/>
                <a:ea typeface="ＭＳ Ｐゴシック" charset="0"/>
              </a:defRPr>
            </a:lvl5pPr>
            <a:lvl6pPr marL="2514600" indent="-228600" defTabSz="2506663" fontAlgn="base">
              <a:spcBef>
                <a:spcPct val="0"/>
              </a:spcBef>
              <a:spcAft>
                <a:spcPct val="0"/>
              </a:spcAft>
              <a:defRPr sz="9900">
                <a:solidFill>
                  <a:schemeClr val="tx1"/>
                </a:solidFill>
                <a:latin typeface="Arial" charset="0"/>
                <a:ea typeface="ＭＳ Ｐゴシック" charset="0"/>
              </a:defRPr>
            </a:lvl6pPr>
            <a:lvl7pPr marL="2971800" indent="-228600" defTabSz="2506663" fontAlgn="base">
              <a:spcBef>
                <a:spcPct val="0"/>
              </a:spcBef>
              <a:spcAft>
                <a:spcPct val="0"/>
              </a:spcAft>
              <a:defRPr sz="9900">
                <a:solidFill>
                  <a:schemeClr val="tx1"/>
                </a:solidFill>
                <a:latin typeface="Arial" charset="0"/>
                <a:ea typeface="ＭＳ Ｐゴシック" charset="0"/>
              </a:defRPr>
            </a:lvl7pPr>
            <a:lvl8pPr marL="3429000" indent="-228600" defTabSz="2506663" fontAlgn="base">
              <a:spcBef>
                <a:spcPct val="0"/>
              </a:spcBef>
              <a:spcAft>
                <a:spcPct val="0"/>
              </a:spcAft>
              <a:defRPr sz="9900">
                <a:solidFill>
                  <a:schemeClr val="tx1"/>
                </a:solidFill>
                <a:latin typeface="Arial" charset="0"/>
                <a:ea typeface="ＭＳ Ｐゴシック" charset="0"/>
              </a:defRPr>
            </a:lvl8pPr>
            <a:lvl9pPr marL="3886200" indent="-228600" defTabSz="2506663" fontAlgn="base">
              <a:spcBef>
                <a:spcPct val="0"/>
              </a:spcBef>
              <a:spcAft>
                <a:spcPct val="0"/>
              </a:spcAft>
              <a:defRPr sz="9900">
                <a:solidFill>
                  <a:schemeClr val="tx1"/>
                </a:solidFill>
                <a:latin typeface="Arial" charset="0"/>
                <a:ea typeface="ＭＳ Ｐゴシック" charset="0"/>
              </a:defRPr>
            </a:lvl9pPr>
          </a:lstStyle>
          <a:p>
            <a:r>
              <a:rPr lang="en-US" sz="8000" b="1" dirty="0">
                <a:solidFill>
                  <a:srgbClr val="AD122A"/>
                </a:solidFill>
                <a:cs typeface="Times New Roman" panose="02020603050405020304" pitchFamily="18" charset="0"/>
              </a:rPr>
              <a:t>Alpha, but not Gamma, Visual Oscillations are Impacted by Movement.</a:t>
            </a:r>
          </a:p>
        </p:txBody>
      </p:sp>
      <p:sp>
        <p:nvSpPr>
          <p:cNvPr id="72" name="TextBox 5">
            <a:extLst>
              <a:ext uri="{FF2B5EF4-FFF2-40B4-BE49-F238E27FC236}">
                <a16:creationId xmlns:a16="http://schemas.microsoft.com/office/drawing/2014/main" id="{13494243-6D7D-4F58-9BEE-9BDDA9601EC0}"/>
              </a:ext>
            </a:extLst>
          </p:cNvPr>
          <p:cNvSpPr txBox="1">
            <a:spLocks noChangeArrowheads="1"/>
          </p:cNvSpPr>
          <p:nvPr/>
        </p:nvSpPr>
        <p:spPr bwMode="auto">
          <a:xfrm>
            <a:off x="11332103" y="4215104"/>
            <a:ext cx="25001973" cy="317009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defRPr sz="9900">
                <a:solidFill>
                  <a:schemeClr val="tx1"/>
                </a:solidFill>
                <a:latin typeface="Arial" charset="0"/>
                <a:ea typeface="ＭＳ Ｐゴシック" charset="0"/>
              </a:defRPr>
            </a:lvl1pPr>
            <a:lvl2pPr marL="742950" indent="-285750">
              <a:defRPr sz="9900">
                <a:solidFill>
                  <a:schemeClr val="tx1"/>
                </a:solidFill>
                <a:latin typeface="Arial" charset="0"/>
                <a:ea typeface="ＭＳ Ｐゴシック" charset="0"/>
              </a:defRPr>
            </a:lvl2pPr>
            <a:lvl3pPr marL="1143000" indent="-228600">
              <a:defRPr sz="9900">
                <a:solidFill>
                  <a:schemeClr val="tx1"/>
                </a:solidFill>
                <a:latin typeface="Arial" charset="0"/>
                <a:ea typeface="ＭＳ Ｐゴシック" charset="0"/>
              </a:defRPr>
            </a:lvl3pPr>
            <a:lvl4pPr marL="1600200" indent="-228600">
              <a:defRPr sz="9900">
                <a:solidFill>
                  <a:schemeClr val="tx1"/>
                </a:solidFill>
                <a:latin typeface="Arial" charset="0"/>
                <a:ea typeface="ＭＳ Ｐゴシック" charset="0"/>
              </a:defRPr>
            </a:lvl4pPr>
            <a:lvl5pPr marL="2057400" indent="-228600">
              <a:defRPr sz="9900">
                <a:solidFill>
                  <a:schemeClr val="tx1"/>
                </a:solidFill>
                <a:latin typeface="Arial" charset="0"/>
                <a:ea typeface="ＭＳ Ｐゴシック" charset="0"/>
              </a:defRPr>
            </a:lvl5pPr>
            <a:lvl6pPr marL="2514600" indent="-228600" defTabSz="2506663" fontAlgn="base">
              <a:spcBef>
                <a:spcPct val="0"/>
              </a:spcBef>
              <a:spcAft>
                <a:spcPct val="0"/>
              </a:spcAft>
              <a:defRPr sz="9900">
                <a:solidFill>
                  <a:schemeClr val="tx1"/>
                </a:solidFill>
                <a:latin typeface="Arial" charset="0"/>
                <a:ea typeface="ＭＳ Ｐゴシック" charset="0"/>
              </a:defRPr>
            </a:lvl6pPr>
            <a:lvl7pPr marL="2971800" indent="-228600" defTabSz="2506663" fontAlgn="base">
              <a:spcBef>
                <a:spcPct val="0"/>
              </a:spcBef>
              <a:spcAft>
                <a:spcPct val="0"/>
              </a:spcAft>
              <a:defRPr sz="9900">
                <a:solidFill>
                  <a:schemeClr val="tx1"/>
                </a:solidFill>
                <a:latin typeface="Arial" charset="0"/>
                <a:ea typeface="ＭＳ Ｐゴシック" charset="0"/>
              </a:defRPr>
            </a:lvl7pPr>
            <a:lvl8pPr marL="3429000" indent="-228600" defTabSz="2506663" fontAlgn="base">
              <a:spcBef>
                <a:spcPct val="0"/>
              </a:spcBef>
              <a:spcAft>
                <a:spcPct val="0"/>
              </a:spcAft>
              <a:defRPr sz="9900">
                <a:solidFill>
                  <a:schemeClr val="tx1"/>
                </a:solidFill>
                <a:latin typeface="Arial" charset="0"/>
                <a:ea typeface="ＭＳ Ｐゴシック" charset="0"/>
              </a:defRPr>
            </a:lvl8pPr>
            <a:lvl9pPr marL="3886200" indent="-228600" defTabSz="2506663" fontAlgn="base">
              <a:spcBef>
                <a:spcPct val="0"/>
              </a:spcBef>
              <a:spcAft>
                <a:spcPct val="0"/>
              </a:spcAft>
              <a:defRPr sz="9900">
                <a:solidFill>
                  <a:schemeClr val="tx1"/>
                </a:solidFill>
                <a:latin typeface="Arial" charset="0"/>
                <a:ea typeface="ＭＳ Ｐゴシック" charset="0"/>
              </a:defRPr>
            </a:lvl9pPr>
          </a:lstStyle>
          <a:p>
            <a:r>
              <a:rPr lang="de-DE" sz="4000" dirty="0"/>
              <a:t>Timothy R. Joe,</a:t>
            </a:r>
            <a:r>
              <a:rPr lang="de-DE" sz="4000" baseline="30000" dirty="0"/>
              <a:t>a,b,c</a:t>
            </a:r>
            <a:r>
              <a:rPr lang="de-DE" sz="4000" dirty="0"/>
              <a:t> Alex I. Wiesman,</a:t>
            </a:r>
            <a:r>
              <a:rPr lang="de-DE" sz="4000" baseline="30000" dirty="0"/>
              <a:t>a,c</a:t>
            </a:r>
            <a:r>
              <a:rPr lang="de-DE" sz="4000" dirty="0"/>
              <a:t> Christine M. Embury,</a:t>
            </a:r>
            <a:r>
              <a:rPr lang="de-DE" sz="4000" baseline="30000" dirty="0"/>
              <a:t>a,b,c</a:t>
            </a:r>
            <a:r>
              <a:rPr lang="de-DE" sz="4000" dirty="0"/>
              <a:t> Mikki Schantell,</a:t>
            </a:r>
            <a:r>
              <a:rPr lang="de-DE" sz="4000" baseline="30000" dirty="0"/>
              <a:t>a,c</a:t>
            </a:r>
            <a:r>
              <a:rPr lang="de-DE" sz="4000" dirty="0"/>
              <a:t> Jacob A. Eastman,</a:t>
            </a:r>
            <a:r>
              <a:rPr lang="de-DE" sz="4000" baseline="30000" dirty="0"/>
              <a:t>a,c</a:t>
            </a:r>
            <a:r>
              <a:rPr lang="de-DE" sz="4000" dirty="0"/>
              <a:t> Tony W. Wilson,</a:t>
            </a:r>
            <a:r>
              <a:rPr lang="de-DE" sz="4000" baseline="30000" dirty="0"/>
              <a:t>a,c</a:t>
            </a:r>
            <a:r>
              <a:rPr lang="de-DE" sz="4000" dirty="0"/>
              <a:t> &amp; Elizabeth Heinrichs-Graham</a:t>
            </a:r>
            <a:r>
              <a:rPr lang="de-DE" sz="4000" baseline="30000" dirty="0"/>
              <a:t>a,c</a:t>
            </a:r>
            <a:endParaRPr lang="en-US" sz="4000" dirty="0"/>
          </a:p>
          <a:p>
            <a:r>
              <a:rPr lang="en-US" sz="4000" baseline="30000" dirty="0" err="1"/>
              <a:t>a</a:t>
            </a:r>
            <a:r>
              <a:rPr lang="en-US" sz="4000" dirty="0" err="1"/>
              <a:t>Department</a:t>
            </a:r>
            <a:r>
              <a:rPr lang="en-US" sz="4000" dirty="0"/>
              <a:t> of Neurological Sciences, University of Nebraska </a:t>
            </a:r>
            <a:r>
              <a:rPr lang="it-IT" sz="4000" dirty="0"/>
              <a:t>Medical Center, Omaha, NE, USA</a:t>
            </a:r>
            <a:endParaRPr lang="en-US" sz="4000" dirty="0"/>
          </a:p>
          <a:p>
            <a:r>
              <a:rPr lang="en-US" sz="4000" baseline="30000" dirty="0" err="1"/>
              <a:t>b</a:t>
            </a:r>
            <a:r>
              <a:rPr lang="en-US" sz="4000" dirty="0" err="1"/>
              <a:t>Department</a:t>
            </a:r>
            <a:r>
              <a:rPr lang="en-US" sz="4000" dirty="0"/>
              <a:t> of Psychology, University of Nebraska – Omaha, Omaha, NE, USA</a:t>
            </a:r>
          </a:p>
          <a:p>
            <a:r>
              <a:rPr lang="en-US" sz="4000" baseline="30000" dirty="0" err="1"/>
              <a:t>c</a:t>
            </a:r>
            <a:r>
              <a:rPr lang="en-US" sz="4000" dirty="0" err="1"/>
              <a:t>Center</a:t>
            </a:r>
            <a:r>
              <a:rPr lang="en-US" sz="4000" dirty="0"/>
              <a:t> for Magnetoencephalography (MEG), University of Nebraska Medical Center, Omaha, NE, USA</a:t>
            </a:r>
          </a:p>
        </p:txBody>
      </p:sp>
      <p:cxnSp>
        <p:nvCxnSpPr>
          <p:cNvPr id="73" name="Straight Connector 72">
            <a:extLst>
              <a:ext uri="{FF2B5EF4-FFF2-40B4-BE49-F238E27FC236}">
                <a16:creationId xmlns:a16="http://schemas.microsoft.com/office/drawing/2014/main" id="{2EFCF0AD-9074-4B3C-B30D-05BC593CE42B}"/>
              </a:ext>
            </a:extLst>
          </p:cNvPr>
          <p:cNvCxnSpPr/>
          <p:nvPr/>
        </p:nvCxnSpPr>
        <p:spPr>
          <a:xfrm>
            <a:off x="10486061" y="1583651"/>
            <a:ext cx="0" cy="5368877"/>
          </a:xfrm>
          <a:prstGeom prst="line">
            <a:avLst/>
          </a:prstGeom>
          <a:ln w="6350" cmpd="sng">
            <a:solidFill>
              <a:schemeClr val="tx1"/>
            </a:solidFill>
          </a:ln>
        </p:spPr>
        <p:style>
          <a:lnRef idx="2">
            <a:schemeClr val="accent1"/>
          </a:lnRef>
          <a:fillRef idx="0">
            <a:schemeClr val="accent1"/>
          </a:fillRef>
          <a:effectRef idx="1">
            <a:schemeClr val="accent1"/>
          </a:effectRef>
          <a:fontRef idx="minor">
            <a:schemeClr val="tx1"/>
          </a:fontRef>
        </p:style>
      </p:cxnSp>
      <p:pic>
        <p:nvPicPr>
          <p:cNvPr id="74" name="Picture 73">
            <a:extLst>
              <a:ext uri="{FF2B5EF4-FFF2-40B4-BE49-F238E27FC236}">
                <a16:creationId xmlns:a16="http://schemas.microsoft.com/office/drawing/2014/main" id="{B77B2467-5374-49EE-81AB-F5E1032CA56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46175" y="1587728"/>
            <a:ext cx="8463487" cy="2779776"/>
          </a:xfrm>
          <a:prstGeom prst="rect">
            <a:avLst/>
          </a:prstGeom>
        </p:spPr>
      </p:pic>
      <p:grpSp>
        <p:nvGrpSpPr>
          <p:cNvPr id="75" name="Group 74">
            <a:extLst>
              <a:ext uri="{FF2B5EF4-FFF2-40B4-BE49-F238E27FC236}">
                <a16:creationId xmlns:a16="http://schemas.microsoft.com/office/drawing/2014/main" id="{8EA8778E-0C83-4AFF-8BC0-F11EC0E12CCD}"/>
              </a:ext>
            </a:extLst>
          </p:cNvPr>
          <p:cNvGrpSpPr/>
          <p:nvPr/>
        </p:nvGrpSpPr>
        <p:grpSpPr>
          <a:xfrm>
            <a:off x="335550" y="8946007"/>
            <a:ext cx="35904899" cy="30626529"/>
            <a:chOff x="429177" y="8517651"/>
            <a:chExt cx="35904899" cy="30626529"/>
          </a:xfrm>
        </p:grpSpPr>
        <p:grpSp>
          <p:nvGrpSpPr>
            <p:cNvPr id="76" name="Group 75">
              <a:extLst>
                <a:ext uri="{FF2B5EF4-FFF2-40B4-BE49-F238E27FC236}">
                  <a16:creationId xmlns:a16="http://schemas.microsoft.com/office/drawing/2014/main" id="{9266844D-7A29-4D36-AC8A-AA737EC52104}"/>
                </a:ext>
              </a:extLst>
            </p:cNvPr>
            <p:cNvGrpSpPr/>
            <p:nvPr/>
          </p:nvGrpSpPr>
          <p:grpSpPr>
            <a:xfrm>
              <a:off x="14517021" y="32870548"/>
              <a:ext cx="21817054" cy="4457847"/>
              <a:chOff x="1193004" y="43793552"/>
              <a:chExt cx="13754895" cy="5391851"/>
            </a:xfrm>
          </p:grpSpPr>
          <p:sp>
            <p:nvSpPr>
              <p:cNvPr id="100" name="Rectangle 99">
                <a:extLst>
                  <a:ext uri="{FF2B5EF4-FFF2-40B4-BE49-F238E27FC236}">
                    <a16:creationId xmlns:a16="http://schemas.microsoft.com/office/drawing/2014/main" id="{DD928DF0-EEF9-4597-A82C-DC44B32C41D5}"/>
                  </a:ext>
                </a:extLst>
              </p:cNvPr>
              <p:cNvSpPr>
                <a:spLocks noChangeArrowheads="1"/>
              </p:cNvSpPr>
              <p:nvPr/>
            </p:nvSpPr>
            <p:spPr bwMode="auto">
              <a:xfrm>
                <a:off x="1193004" y="43793552"/>
                <a:ext cx="13754895" cy="5391851"/>
              </a:xfrm>
              <a:prstGeom prst="rect">
                <a:avLst/>
              </a:prstGeom>
              <a:solidFill>
                <a:srgbClr val="FFFFFF"/>
              </a:solidFill>
              <a:ln w="25400">
                <a:solidFill>
                  <a:srgbClr val="AD122A"/>
                </a:solidFill>
                <a:round/>
                <a:headEnd/>
                <a:tailEnd/>
              </a:ln>
              <a:effectLst>
                <a:outerShdw blurRad="63500" dist="23000" dir="5400000" rotWithShape="0">
                  <a:srgbClr val="000000">
                    <a:alpha val="34999"/>
                  </a:srgbClr>
                </a:outerShdw>
              </a:effectLst>
            </p:spPr>
            <p:txBody>
              <a:bodyPr anchor="ctr"/>
              <a:lstStyle/>
              <a:p>
                <a:pPr algn="ctr" defTabSz="2508062" fontAlgn="auto">
                  <a:spcBef>
                    <a:spcPts val="0"/>
                  </a:spcBef>
                  <a:spcAft>
                    <a:spcPts val="0"/>
                  </a:spcAft>
                  <a:defRPr/>
                </a:pPr>
                <a:endParaRPr lang="en-US" dirty="0">
                  <a:solidFill>
                    <a:schemeClr val="lt1"/>
                  </a:solidFill>
                  <a:latin typeface="+mn-lt"/>
                  <a:ea typeface="+mn-ea"/>
                </a:endParaRPr>
              </a:p>
            </p:txBody>
          </p:sp>
          <p:sp>
            <p:nvSpPr>
              <p:cNvPr id="101" name="TextBox 36">
                <a:extLst>
                  <a:ext uri="{FF2B5EF4-FFF2-40B4-BE49-F238E27FC236}">
                    <a16:creationId xmlns:a16="http://schemas.microsoft.com/office/drawing/2014/main" id="{49EAB210-46FE-43F2-AC8C-79A22F630CE4}"/>
                  </a:ext>
                </a:extLst>
              </p:cNvPr>
              <p:cNvSpPr txBox="1">
                <a:spLocks noChangeArrowheads="1"/>
              </p:cNvSpPr>
              <p:nvPr/>
            </p:nvSpPr>
            <p:spPr bwMode="auto">
              <a:xfrm>
                <a:off x="2873207" y="43874168"/>
                <a:ext cx="9931400" cy="1016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9900">
                    <a:solidFill>
                      <a:schemeClr val="tx1"/>
                    </a:solidFill>
                    <a:latin typeface="Arial" charset="0"/>
                    <a:ea typeface="ＭＳ Ｐゴシック" charset="0"/>
                  </a:defRPr>
                </a:lvl1pPr>
                <a:lvl2pPr marL="742950" indent="-285750">
                  <a:defRPr sz="9900">
                    <a:solidFill>
                      <a:schemeClr val="tx1"/>
                    </a:solidFill>
                    <a:latin typeface="Arial" charset="0"/>
                    <a:ea typeface="ＭＳ Ｐゴシック" charset="0"/>
                  </a:defRPr>
                </a:lvl2pPr>
                <a:lvl3pPr marL="1143000" indent="-228600">
                  <a:defRPr sz="9900">
                    <a:solidFill>
                      <a:schemeClr val="tx1"/>
                    </a:solidFill>
                    <a:latin typeface="Arial" charset="0"/>
                    <a:ea typeface="ＭＳ Ｐゴシック" charset="0"/>
                  </a:defRPr>
                </a:lvl3pPr>
                <a:lvl4pPr marL="1600200" indent="-228600">
                  <a:defRPr sz="9900">
                    <a:solidFill>
                      <a:schemeClr val="tx1"/>
                    </a:solidFill>
                    <a:latin typeface="Arial" charset="0"/>
                    <a:ea typeface="ＭＳ Ｐゴシック" charset="0"/>
                  </a:defRPr>
                </a:lvl4pPr>
                <a:lvl5pPr marL="2057400" indent="-228600">
                  <a:defRPr sz="9900">
                    <a:solidFill>
                      <a:schemeClr val="tx1"/>
                    </a:solidFill>
                    <a:latin typeface="Arial" charset="0"/>
                    <a:ea typeface="ＭＳ Ｐゴシック" charset="0"/>
                  </a:defRPr>
                </a:lvl5pPr>
                <a:lvl6pPr marL="2514600" indent="-228600" defTabSz="2506663" fontAlgn="base">
                  <a:spcBef>
                    <a:spcPct val="0"/>
                  </a:spcBef>
                  <a:spcAft>
                    <a:spcPct val="0"/>
                  </a:spcAft>
                  <a:defRPr sz="9900">
                    <a:solidFill>
                      <a:schemeClr val="tx1"/>
                    </a:solidFill>
                    <a:latin typeface="Arial" charset="0"/>
                    <a:ea typeface="ＭＳ Ｐゴシック" charset="0"/>
                  </a:defRPr>
                </a:lvl6pPr>
                <a:lvl7pPr marL="2971800" indent="-228600" defTabSz="2506663" fontAlgn="base">
                  <a:spcBef>
                    <a:spcPct val="0"/>
                  </a:spcBef>
                  <a:spcAft>
                    <a:spcPct val="0"/>
                  </a:spcAft>
                  <a:defRPr sz="9900">
                    <a:solidFill>
                      <a:schemeClr val="tx1"/>
                    </a:solidFill>
                    <a:latin typeface="Arial" charset="0"/>
                    <a:ea typeface="ＭＳ Ｐゴシック" charset="0"/>
                  </a:defRPr>
                </a:lvl7pPr>
                <a:lvl8pPr marL="3429000" indent="-228600" defTabSz="2506663" fontAlgn="base">
                  <a:spcBef>
                    <a:spcPct val="0"/>
                  </a:spcBef>
                  <a:spcAft>
                    <a:spcPct val="0"/>
                  </a:spcAft>
                  <a:defRPr sz="9900">
                    <a:solidFill>
                      <a:schemeClr val="tx1"/>
                    </a:solidFill>
                    <a:latin typeface="Arial" charset="0"/>
                    <a:ea typeface="ＭＳ Ｐゴシック" charset="0"/>
                  </a:defRPr>
                </a:lvl8pPr>
                <a:lvl9pPr marL="3886200" indent="-228600" defTabSz="2506663" fontAlgn="base">
                  <a:spcBef>
                    <a:spcPct val="0"/>
                  </a:spcBef>
                  <a:spcAft>
                    <a:spcPct val="0"/>
                  </a:spcAft>
                  <a:defRPr sz="9900">
                    <a:solidFill>
                      <a:schemeClr val="tx1"/>
                    </a:solidFill>
                    <a:latin typeface="Arial" charset="0"/>
                    <a:ea typeface="ＭＳ Ｐゴシック" charset="0"/>
                  </a:defRPr>
                </a:lvl9pPr>
              </a:lstStyle>
              <a:p>
                <a:pPr algn="ctr"/>
                <a:r>
                  <a:rPr lang="en-US" sz="6000" dirty="0">
                    <a:solidFill>
                      <a:srgbClr val="AD122A"/>
                    </a:solidFill>
                    <a:cs typeface="Arial" charset="0"/>
                  </a:rPr>
                  <a:t>Conclusions</a:t>
                </a:r>
              </a:p>
            </p:txBody>
          </p:sp>
          <p:sp>
            <p:nvSpPr>
              <p:cNvPr id="102" name="TextBox 37">
                <a:extLst>
                  <a:ext uri="{FF2B5EF4-FFF2-40B4-BE49-F238E27FC236}">
                    <a16:creationId xmlns:a16="http://schemas.microsoft.com/office/drawing/2014/main" id="{42963B13-4ADE-419F-B49A-C36990B750AA}"/>
                  </a:ext>
                </a:extLst>
              </p:cNvPr>
              <p:cNvSpPr txBox="1">
                <a:spLocks noChangeArrowheads="1"/>
              </p:cNvSpPr>
              <p:nvPr/>
            </p:nvSpPr>
            <p:spPr bwMode="auto">
              <a:xfrm>
                <a:off x="1313087" y="45100817"/>
                <a:ext cx="13514889" cy="255594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defRPr sz="9900">
                    <a:solidFill>
                      <a:schemeClr val="tx1"/>
                    </a:solidFill>
                    <a:latin typeface="Arial" charset="0"/>
                    <a:ea typeface="ＭＳ Ｐゴシック" charset="0"/>
                  </a:defRPr>
                </a:lvl1pPr>
                <a:lvl2pPr marL="742950" indent="-285750">
                  <a:defRPr sz="9900">
                    <a:solidFill>
                      <a:schemeClr val="tx1"/>
                    </a:solidFill>
                    <a:latin typeface="Arial" charset="0"/>
                    <a:ea typeface="ＭＳ Ｐゴシック" charset="0"/>
                  </a:defRPr>
                </a:lvl2pPr>
                <a:lvl3pPr marL="1143000" indent="-228600">
                  <a:defRPr sz="9900">
                    <a:solidFill>
                      <a:schemeClr val="tx1"/>
                    </a:solidFill>
                    <a:latin typeface="Arial" charset="0"/>
                    <a:ea typeface="ＭＳ Ｐゴシック" charset="0"/>
                  </a:defRPr>
                </a:lvl3pPr>
                <a:lvl4pPr marL="1600200" indent="-228600">
                  <a:defRPr sz="9900">
                    <a:solidFill>
                      <a:schemeClr val="tx1"/>
                    </a:solidFill>
                    <a:latin typeface="Arial" charset="0"/>
                    <a:ea typeface="ＭＳ Ｐゴシック" charset="0"/>
                  </a:defRPr>
                </a:lvl4pPr>
                <a:lvl5pPr marL="2057400" indent="-228600">
                  <a:defRPr sz="9900">
                    <a:solidFill>
                      <a:schemeClr val="tx1"/>
                    </a:solidFill>
                    <a:latin typeface="Arial" charset="0"/>
                    <a:ea typeface="ＭＳ Ｐゴシック" charset="0"/>
                  </a:defRPr>
                </a:lvl5pPr>
                <a:lvl6pPr marL="2514600" indent="-228600" defTabSz="2506663" fontAlgn="base">
                  <a:spcBef>
                    <a:spcPct val="0"/>
                  </a:spcBef>
                  <a:spcAft>
                    <a:spcPct val="0"/>
                  </a:spcAft>
                  <a:defRPr sz="9900">
                    <a:solidFill>
                      <a:schemeClr val="tx1"/>
                    </a:solidFill>
                    <a:latin typeface="Arial" charset="0"/>
                    <a:ea typeface="ＭＳ Ｐゴシック" charset="0"/>
                  </a:defRPr>
                </a:lvl6pPr>
                <a:lvl7pPr marL="2971800" indent="-228600" defTabSz="2506663" fontAlgn="base">
                  <a:spcBef>
                    <a:spcPct val="0"/>
                  </a:spcBef>
                  <a:spcAft>
                    <a:spcPct val="0"/>
                  </a:spcAft>
                  <a:defRPr sz="9900">
                    <a:solidFill>
                      <a:schemeClr val="tx1"/>
                    </a:solidFill>
                    <a:latin typeface="Arial" charset="0"/>
                    <a:ea typeface="ＭＳ Ｐゴシック" charset="0"/>
                  </a:defRPr>
                </a:lvl7pPr>
                <a:lvl8pPr marL="3429000" indent="-228600" defTabSz="2506663" fontAlgn="base">
                  <a:spcBef>
                    <a:spcPct val="0"/>
                  </a:spcBef>
                  <a:spcAft>
                    <a:spcPct val="0"/>
                  </a:spcAft>
                  <a:defRPr sz="9900">
                    <a:solidFill>
                      <a:schemeClr val="tx1"/>
                    </a:solidFill>
                    <a:latin typeface="Arial" charset="0"/>
                    <a:ea typeface="ＭＳ Ｐゴシック" charset="0"/>
                  </a:defRPr>
                </a:lvl8pPr>
                <a:lvl9pPr marL="3886200" indent="-228600" defTabSz="2506663" fontAlgn="base">
                  <a:spcBef>
                    <a:spcPct val="0"/>
                  </a:spcBef>
                  <a:spcAft>
                    <a:spcPct val="0"/>
                  </a:spcAft>
                  <a:defRPr sz="9900">
                    <a:solidFill>
                      <a:schemeClr val="tx1"/>
                    </a:solidFill>
                    <a:latin typeface="Arial" charset="0"/>
                    <a:ea typeface="ＭＳ Ｐゴシック" charset="0"/>
                  </a:defRPr>
                </a:lvl9pPr>
              </a:lstStyle>
              <a:p>
                <a:pPr algn="just"/>
                <a:r>
                  <a:rPr lang="en-US" sz="3200" dirty="0">
                    <a:cs typeface="Times New Roman" panose="02020603050405020304" pitchFamily="18" charset="0"/>
                  </a:rPr>
                  <a:t>This study is the first to systematically investigate the impact of movement on visual oscillatory dynamics. In sum, the presence of a motor response to a visual stimulus significantly enhances alpha ERD power and decreases peak frequency in the primary visual cortices, but does not appear to impact visual gamma power or frequency. We suggest that this information can be used in the design of new visual experiments meant to elicit these responses. Specifically, investigators should implement a behavioral response during or after a visual stimulus as it increases alpha ERD response and ensures the participant is paying attention. </a:t>
                </a:r>
              </a:p>
            </p:txBody>
          </p:sp>
        </p:grpSp>
        <p:grpSp>
          <p:nvGrpSpPr>
            <p:cNvPr id="77" name="Group 76">
              <a:extLst>
                <a:ext uri="{FF2B5EF4-FFF2-40B4-BE49-F238E27FC236}">
                  <a16:creationId xmlns:a16="http://schemas.microsoft.com/office/drawing/2014/main" id="{1917F700-DF65-4555-8250-F52D784E7F04}"/>
                </a:ext>
              </a:extLst>
            </p:cNvPr>
            <p:cNvGrpSpPr/>
            <p:nvPr/>
          </p:nvGrpSpPr>
          <p:grpSpPr>
            <a:xfrm>
              <a:off x="429178" y="8517651"/>
              <a:ext cx="13801725" cy="6765358"/>
              <a:chOff x="1146175" y="9582151"/>
              <a:chExt cx="13801725" cy="6765358"/>
            </a:xfrm>
          </p:grpSpPr>
          <p:sp>
            <p:nvSpPr>
              <p:cNvPr id="97" name="Rectangle 96">
                <a:extLst>
                  <a:ext uri="{FF2B5EF4-FFF2-40B4-BE49-F238E27FC236}">
                    <a16:creationId xmlns:a16="http://schemas.microsoft.com/office/drawing/2014/main" id="{EF45243E-E8E5-411E-BFE0-51BCDC642146}"/>
                  </a:ext>
                </a:extLst>
              </p:cNvPr>
              <p:cNvSpPr>
                <a:spLocks noChangeArrowheads="1"/>
              </p:cNvSpPr>
              <p:nvPr/>
            </p:nvSpPr>
            <p:spPr bwMode="auto">
              <a:xfrm>
                <a:off x="1146175" y="9582151"/>
                <a:ext cx="13801725" cy="6765358"/>
              </a:xfrm>
              <a:prstGeom prst="rect">
                <a:avLst/>
              </a:prstGeom>
              <a:solidFill>
                <a:schemeClr val="bg1"/>
              </a:solidFill>
              <a:ln w="25400">
                <a:solidFill>
                  <a:srgbClr val="AD122A"/>
                </a:solidFill>
                <a:round/>
                <a:headEnd/>
                <a:tailEnd/>
              </a:ln>
              <a:effectLst>
                <a:outerShdw blurRad="63500" dist="23000" dir="5400000" rotWithShape="0">
                  <a:srgbClr val="000000">
                    <a:alpha val="34999"/>
                  </a:srgbClr>
                </a:outerShdw>
              </a:effectLst>
            </p:spPr>
            <p:txBody>
              <a:bodyPr anchor="ctr"/>
              <a:lstStyle/>
              <a:p>
                <a:pPr algn="ctr" defTabSz="2508062" fontAlgn="auto">
                  <a:spcBef>
                    <a:spcPts val="0"/>
                  </a:spcBef>
                  <a:spcAft>
                    <a:spcPts val="0"/>
                  </a:spcAft>
                  <a:defRPr/>
                </a:pPr>
                <a:endParaRPr lang="en-US">
                  <a:solidFill>
                    <a:schemeClr val="lt1"/>
                  </a:solidFill>
                  <a:latin typeface="+mn-lt"/>
                  <a:ea typeface="+mn-ea"/>
                </a:endParaRPr>
              </a:p>
            </p:txBody>
          </p:sp>
          <p:sp>
            <p:nvSpPr>
              <p:cNvPr id="98" name="TextBox 18">
                <a:extLst>
                  <a:ext uri="{FF2B5EF4-FFF2-40B4-BE49-F238E27FC236}">
                    <a16:creationId xmlns:a16="http://schemas.microsoft.com/office/drawing/2014/main" id="{36D8FF82-3B1F-4931-807E-A5FFEECFE15F}"/>
                  </a:ext>
                </a:extLst>
              </p:cNvPr>
              <p:cNvSpPr txBox="1">
                <a:spLocks noChangeArrowheads="1"/>
              </p:cNvSpPr>
              <p:nvPr/>
            </p:nvSpPr>
            <p:spPr bwMode="auto">
              <a:xfrm>
                <a:off x="2041524" y="11102052"/>
                <a:ext cx="12011025" cy="501675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9900">
                    <a:solidFill>
                      <a:schemeClr val="tx1"/>
                    </a:solidFill>
                    <a:latin typeface="Arial" charset="0"/>
                    <a:ea typeface="ＭＳ Ｐゴシック" charset="0"/>
                  </a:defRPr>
                </a:lvl1pPr>
                <a:lvl2pPr marL="742950" indent="-285750">
                  <a:defRPr sz="9900">
                    <a:solidFill>
                      <a:schemeClr val="tx1"/>
                    </a:solidFill>
                    <a:latin typeface="Arial" charset="0"/>
                    <a:ea typeface="ＭＳ Ｐゴシック" charset="0"/>
                  </a:defRPr>
                </a:lvl2pPr>
                <a:lvl3pPr marL="1143000" indent="-228600">
                  <a:defRPr sz="9900">
                    <a:solidFill>
                      <a:schemeClr val="tx1"/>
                    </a:solidFill>
                    <a:latin typeface="Arial" charset="0"/>
                    <a:ea typeface="ＭＳ Ｐゴシック" charset="0"/>
                  </a:defRPr>
                </a:lvl3pPr>
                <a:lvl4pPr marL="1600200" indent="-228600">
                  <a:defRPr sz="9900">
                    <a:solidFill>
                      <a:schemeClr val="tx1"/>
                    </a:solidFill>
                    <a:latin typeface="Arial" charset="0"/>
                    <a:ea typeface="ＭＳ Ｐゴシック" charset="0"/>
                  </a:defRPr>
                </a:lvl4pPr>
                <a:lvl5pPr marL="2057400" indent="-228600">
                  <a:defRPr sz="9900">
                    <a:solidFill>
                      <a:schemeClr val="tx1"/>
                    </a:solidFill>
                    <a:latin typeface="Arial" charset="0"/>
                    <a:ea typeface="ＭＳ Ｐゴシック" charset="0"/>
                  </a:defRPr>
                </a:lvl5pPr>
                <a:lvl6pPr marL="2514600" indent="-228600" defTabSz="2506663" fontAlgn="base">
                  <a:spcBef>
                    <a:spcPct val="0"/>
                  </a:spcBef>
                  <a:spcAft>
                    <a:spcPct val="0"/>
                  </a:spcAft>
                  <a:defRPr sz="9900">
                    <a:solidFill>
                      <a:schemeClr val="tx1"/>
                    </a:solidFill>
                    <a:latin typeface="Arial" charset="0"/>
                    <a:ea typeface="ＭＳ Ｐゴシック" charset="0"/>
                  </a:defRPr>
                </a:lvl6pPr>
                <a:lvl7pPr marL="2971800" indent="-228600" defTabSz="2506663" fontAlgn="base">
                  <a:spcBef>
                    <a:spcPct val="0"/>
                  </a:spcBef>
                  <a:spcAft>
                    <a:spcPct val="0"/>
                  </a:spcAft>
                  <a:defRPr sz="9900">
                    <a:solidFill>
                      <a:schemeClr val="tx1"/>
                    </a:solidFill>
                    <a:latin typeface="Arial" charset="0"/>
                    <a:ea typeface="ＭＳ Ｐゴシック" charset="0"/>
                  </a:defRPr>
                </a:lvl7pPr>
                <a:lvl8pPr marL="3429000" indent="-228600" defTabSz="2506663" fontAlgn="base">
                  <a:spcBef>
                    <a:spcPct val="0"/>
                  </a:spcBef>
                  <a:spcAft>
                    <a:spcPct val="0"/>
                  </a:spcAft>
                  <a:defRPr sz="9900">
                    <a:solidFill>
                      <a:schemeClr val="tx1"/>
                    </a:solidFill>
                    <a:latin typeface="Arial" charset="0"/>
                    <a:ea typeface="ＭＳ Ｐゴシック" charset="0"/>
                  </a:defRPr>
                </a:lvl8pPr>
                <a:lvl9pPr marL="3886200" indent="-228600" defTabSz="2506663" fontAlgn="base">
                  <a:spcBef>
                    <a:spcPct val="0"/>
                  </a:spcBef>
                  <a:spcAft>
                    <a:spcPct val="0"/>
                  </a:spcAft>
                  <a:defRPr sz="9900">
                    <a:solidFill>
                      <a:schemeClr val="tx1"/>
                    </a:solidFill>
                    <a:latin typeface="Arial" charset="0"/>
                    <a:ea typeface="ＭＳ Ｐゴシック" charset="0"/>
                  </a:defRPr>
                </a:lvl9pPr>
              </a:lstStyle>
              <a:p>
                <a:pPr algn="just">
                  <a:spcBef>
                    <a:spcPts val="429"/>
                  </a:spcBef>
                  <a:spcAft>
                    <a:spcPts val="429"/>
                  </a:spcAft>
                </a:pPr>
                <a:r>
                  <a:rPr lang="en-US" sz="3200" dirty="0">
                    <a:cs typeface="Times New Roman" panose="02020603050405020304" pitchFamily="18" charset="0"/>
                  </a:rPr>
                  <a:t>Visual processing is widely understood to be served by a decrease in alpha activity in occipital cortices, largely concurrent with an increase in gamma activity. While the characteristics of these oscillations are well documented in response to a range of complex visual stimuli, little is known about how these dynamics are impacted by concurrent motor responses, which is problematic as many common visual tasks involve such responses. Thus, the goal of this study was to investigate how movement modulates the occipital alpha and gamma oscillatory dynamics serving visual processing.</a:t>
                </a:r>
              </a:p>
            </p:txBody>
          </p:sp>
          <p:sp>
            <p:nvSpPr>
              <p:cNvPr id="99" name="TextBox 42">
                <a:extLst>
                  <a:ext uri="{FF2B5EF4-FFF2-40B4-BE49-F238E27FC236}">
                    <a16:creationId xmlns:a16="http://schemas.microsoft.com/office/drawing/2014/main" id="{A22677FD-3DBB-4311-B958-25AF58D2399D}"/>
                  </a:ext>
                </a:extLst>
              </p:cNvPr>
              <p:cNvSpPr txBox="1">
                <a:spLocks noChangeArrowheads="1"/>
              </p:cNvSpPr>
              <p:nvPr/>
            </p:nvSpPr>
            <p:spPr bwMode="auto">
              <a:xfrm>
                <a:off x="2865437" y="9811881"/>
                <a:ext cx="9929813" cy="10156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9900">
                    <a:solidFill>
                      <a:schemeClr val="tx1"/>
                    </a:solidFill>
                    <a:latin typeface="Arial" charset="0"/>
                    <a:ea typeface="ＭＳ Ｐゴシック" charset="0"/>
                  </a:defRPr>
                </a:lvl1pPr>
                <a:lvl2pPr marL="742950" indent="-285750">
                  <a:defRPr sz="9900">
                    <a:solidFill>
                      <a:schemeClr val="tx1"/>
                    </a:solidFill>
                    <a:latin typeface="Arial" charset="0"/>
                    <a:ea typeface="ＭＳ Ｐゴシック" charset="0"/>
                  </a:defRPr>
                </a:lvl2pPr>
                <a:lvl3pPr marL="1143000" indent="-228600">
                  <a:defRPr sz="9900">
                    <a:solidFill>
                      <a:schemeClr val="tx1"/>
                    </a:solidFill>
                    <a:latin typeface="Arial" charset="0"/>
                    <a:ea typeface="ＭＳ Ｐゴシック" charset="0"/>
                  </a:defRPr>
                </a:lvl3pPr>
                <a:lvl4pPr marL="1600200" indent="-228600">
                  <a:defRPr sz="9900">
                    <a:solidFill>
                      <a:schemeClr val="tx1"/>
                    </a:solidFill>
                    <a:latin typeface="Arial" charset="0"/>
                    <a:ea typeface="ＭＳ Ｐゴシック" charset="0"/>
                  </a:defRPr>
                </a:lvl4pPr>
                <a:lvl5pPr marL="2057400" indent="-228600">
                  <a:defRPr sz="9900">
                    <a:solidFill>
                      <a:schemeClr val="tx1"/>
                    </a:solidFill>
                    <a:latin typeface="Arial" charset="0"/>
                    <a:ea typeface="ＭＳ Ｐゴシック" charset="0"/>
                  </a:defRPr>
                </a:lvl5pPr>
                <a:lvl6pPr marL="2514600" indent="-228600" defTabSz="2506663" fontAlgn="base">
                  <a:spcBef>
                    <a:spcPct val="0"/>
                  </a:spcBef>
                  <a:spcAft>
                    <a:spcPct val="0"/>
                  </a:spcAft>
                  <a:defRPr sz="9900">
                    <a:solidFill>
                      <a:schemeClr val="tx1"/>
                    </a:solidFill>
                    <a:latin typeface="Arial" charset="0"/>
                    <a:ea typeface="ＭＳ Ｐゴシック" charset="0"/>
                  </a:defRPr>
                </a:lvl6pPr>
                <a:lvl7pPr marL="2971800" indent="-228600" defTabSz="2506663" fontAlgn="base">
                  <a:spcBef>
                    <a:spcPct val="0"/>
                  </a:spcBef>
                  <a:spcAft>
                    <a:spcPct val="0"/>
                  </a:spcAft>
                  <a:defRPr sz="9900">
                    <a:solidFill>
                      <a:schemeClr val="tx1"/>
                    </a:solidFill>
                    <a:latin typeface="Arial" charset="0"/>
                    <a:ea typeface="ＭＳ Ｐゴシック" charset="0"/>
                  </a:defRPr>
                </a:lvl7pPr>
                <a:lvl8pPr marL="3429000" indent="-228600" defTabSz="2506663" fontAlgn="base">
                  <a:spcBef>
                    <a:spcPct val="0"/>
                  </a:spcBef>
                  <a:spcAft>
                    <a:spcPct val="0"/>
                  </a:spcAft>
                  <a:defRPr sz="9900">
                    <a:solidFill>
                      <a:schemeClr val="tx1"/>
                    </a:solidFill>
                    <a:latin typeface="Arial" charset="0"/>
                    <a:ea typeface="ＭＳ Ｐゴシック" charset="0"/>
                  </a:defRPr>
                </a:lvl8pPr>
                <a:lvl9pPr marL="3886200" indent="-228600" defTabSz="2506663" fontAlgn="base">
                  <a:spcBef>
                    <a:spcPct val="0"/>
                  </a:spcBef>
                  <a:spcAft>
                    <a:spcPct val="0"/>
                  </a:spcAft>
                  <a:defRPr sz="9900">
                    <a:solidFill>
                      <a:schemeClr val="tx1"/>
                    </a:solidFill>
                    <a:latin typeface="Arial" charset="0"/>
                    <a:ea typeface="ＭＳ Ｐゴシック" charset="0"/>
                  </a:defRPr>
                </a:lvl9pPr>
              </a:lstStyle>
              <a:p>
                <a:pPr algn="ctr"/>
                <a:r>
                  <a:rPr lang="en-US" sz="6000" dirty="0">
                    <a:solidFill>
                      <a:srgbClr val="AD122A"/>
                    </a:solidFill>
                    <a:cs typeface="Times New Roman" panose="02020603050405020304" pitchFamily="18" charset="0"/>
                  </a:rPr>
                  <a:t>Introduction</a:t>
                </a:r>
                <a:endParaRPr lang="en-US" sz="6000" dirty="0">
                  <a:solidFill>
                    <a:srgbClr val="AD122A"/>
                  </a:solidFill>
                  <a:cs typeface="Arial" charset="0"/>
                </a:endParaRPr>
              </a:p>
            </p:txBody>
          </p:sp>
        </p:grpSp>
        <p:grpSp>
          <p:nvGrpSpPr>
            <p:cNvPr id="78" name="Group 77">
              <a:extLst>
                <a:ext uri="{FF2B5EF4-FFF2-40B4-BE49-F238E27FC236}">
                  <a16:creationId xmlns:a16="http://schemas.microsoft.com/office/drawing/2014/main" id="{A4F0460C-D26C-435A-AA16-31CAB815D558}"/>
                </a:ext>
              </a:extLst>
            </p:cNvPr>
            <p:cNvGrpSpPr/>
            <p:nvPr/>
          </p:nvGrpSpPr>
          <p:grpSpPr>
            <a:xfrm>
              <a:off x="429177" y="37587665"/>
              <a:ext cx="32322367" cy="1556515"/>
              <a:chOff x="16343312" y="45853065"/>
              <a:chExt cx="19088100" cy="2593709"/>
            </a:xfrm>
          </p:grpSpPr>
          <p:sp>
            <p:nvSpPr>
              <p:cNvPr id="95" name="Rectangle 94">
                <a:extLst>
                  <a:ext uri="{FF2B5EF4-FFF2-40B4-BE49-F238E27FC236}">
                    <a16:creationId xmlns:a16="http://schemas.microsoft.com/office/drawing/2014/main" id="{A1B010A2-D348-4876-86F1-01B84F4CD2E2}"/>
                  </a:ext>
                </a:extLst>
              </p:cNvPr>
              <p:cNvSpPr>
                <a:spLocks noChangeArrowheads="1"/>
              </p:cNvSpPr>
              <p:nvPr/>
            </p:nvSpPr>
            <p:spPr bwMode="auto">
              <a:xfrm>
                <a:off x="16343312" y="45853065"/>
                <a:ext cx="19088100" cy="2593709"/>
              </a:xfrm>
              <a:prstGeom prst="rect">
                <a:avLst/>
              </a:prstGeom>
              <a:solidFill>
                <a:srgbClr val="FFFFFF"/>
              </a:solidFill>
              <a:ln w="25400">
                <a:solidFill>
                  <a:srgbClr val="AD122A"/>
                </a:solidFill>
                <a:round/>
                <a:headEnd/>
                <a:tailEnd/>
              </a:ln>
              <a:effectLst>
                <a:outerShdw blurRad="63500" dist="23000" dir="5400000" rotWithShape="0">
                  <a:srgbClr val="000000">
                    <a:alpha val="34999"/>
                  </a:srgbClr>
                </a:outerShdw>
              </a:effectLst>
            </p:spPr>
            <p:txBody>
              <a:bodyPr anchor="ctr"/>
              <a:lstStyle/>
              <a:p>
                <a:pPr algn="ctr" defTabSz="2508062" fontAlgn="auto">
                  <a:spcBef>
                    <a:spcPts val="0"/>
                  </a:spcBef>
                  <a:spcAft>
                    <a:spcPts val="0"/>
                  </a:spcAft>
                  <a:defRPr/>
                </a:pPr>
                <a:endParaRPr lang="en-US">
                  <a:solidFill>
                    <a:schemeClr val="lt1"/>
                  </a:solidFill>
                  <a:latin typeface="+mn-lt"/>
                  <a:ea typeface="+mn-ea"/>
                </a:endParaRPr>
              </a:p>
            </p:txBody>
          </p:sp>
          <p:sp>
            <p:nvSpPr>
              <p:cNvPr id="96" name="TextBox 60">
                <a:extLst>
                  <a:ext uri="{FF2B5EF4-FFF2-40B4-BE49-F238E27FC236}">
                    <a16:creationId xmlns:a16="http://schemas.microsoft.com/office/drawing/2014/main" id="{6ED4BB6E-BFFE-4169-B57B-09FE2BF19392}"/>
                  </a:ext>
                </a:extLst>
              </p:cNvPr>
              <p:cNvSpPr txBox="1">
                <a:spLocks noChangeArrowheads="1"/>
              </p:cNvSpPr>
              <p:nvPr/>
            </p:nvSpPr>
            <p:spPr bwMode="auto">
              <a:xfrm>
                <a:off x="16547024" y="46421834"/>
                <a:ext cx="18674653" cy="13847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defRPr sz="9900">
                    <a:solidFill>
                      <a:schemeClr val="tx1"/>
                    </a:solidFill>
                    <a:latin typeface="Arial" charset="0"/>
                    <a:ea typeface="ＭＳ Ｐゴシック" charset="0"/>
                  </a:defRPr>
                </a:lvl1pPr>
                <a:lvl2pPr marL="742950" indent="-285750">
                  <a:defRPr sz="9900">
                    <a:solidFill>
                      <a:schemeClr val="tx1"/>
                    </a:solidFill>
                    <a:latin typeface="Arial" charset="0"/>
                    <a:ea typeface="ＭＳ Ｐゴシック" charset="0"/>
                  </a:defRPr>
                </a:lvl2pPr>
                <a:lvl3pPr marL="1143000" indent="-228600">
                  <a:defRPr sz="9900">
                    <a:solidFill>
                      <a:schemeClr val="tx1"/>
                    </a:solidFill>
                    <a:latin typeface="Arial" charset="0"/>
                    <a:ea typeface="ＭＳ Ｐゴシック" charset="0"/>
                  </a:defRPr>
                </a:lvl3pPr>
                <a:lvl4pPr marL="1600200" indent="-228600">
                  <a:defRPr sz="9900">
                    <a:solidFill>
                      <a:schemeClr val="tx1"/>
                    </a:solidFill>
                    <a:latin typeface="Arial" charset="0"/>
                    <a:ea typeface="ＭＳ Ｐゴシック" charset="0"/>
                  </a:defRPr>
                </a:lvl4pPr>
                <a:lvl5pPr marL="2057400" indent="-228600">
                  <a:defRPr sz="9900">
                    <a:solidFill>
                      <a:schemeClr val="tx1"/>
                    </a:solidFill>
                    <a:latin typeface="Arial" charset="0"/>
                    <a:ea typeface="ＭＳ Ｐゴシック" charset="0"/>
                  </a:defRPr>
                </a:lvl5pPr>
                <a:lvl6pPr marL="2514600" indent="-228600" defTabSz="2506663" fontAlgn="base">
                  <a:spcBef>
                    <a:spcPct val="0"/>
                  </a:spcBef>
                  <a:spcAft>
                    <a:spcPct val="0"/>
                  </a:spcAft>
                  <a:defRPr sz="9900">
                    <a:solidFill>
                      <a:schemeClr val="tx1"/>
                    </a:solidFill>
                    <a:latin typeface="Arial" charset="0"/>
                    <a:ea typeface="ＭＳ Ｐゴシック" charset="0"/>
                  </a:defRPr>
                </a:lvl6pPr>
                <a:lvl7pPr marL="2971800" indent="-228600" defTabSz="2506663" fontAlgn="base">
                  <a:spcBef>
                    <a:spcPct val="0"/>
                  </a:spcBef>
                  <a:spcAft>
                    <a:spcPct val="0"/>
                  </a:spcAft>
                  <a:defRPr sz="9900">
                    <a:solidFill>
                      <a:schemeClr val="tx1"/>
                    </a:solidFill>
                    <a:latin typeface="Arial" charset="0"/>
                    <a:ea typeface="ＭＳ Ｐゴシック" charset="0"/>
                  </a:defRPr>
                </a:lvl7pPr>
                <a:lvl8pPr marL="3429000" indent="-228600" defTabSz="2506663" fontAlgn="base">
                  <a:spcBef>
                    <a:spcPct val="0"/>
                  </a:spcBef>
                  <a:spcAft>
                    <a:spcPct val="0"/>
                  </a:spcAft>
                  <a:defRPr sz="9900">
                    <a:solidFill>
                      <a:schemeClr val="tx1"/>
                    </a:solidFill>
                    <a:latin typeface="Arial" charset="0"/>
                    <a:ea typeface="ＭＳ Ｐゴシック" charset="0"/>
                  </a:defRPr>
                </a:lvl8pPr>
                <a:lvl9pPr marL="3886200" indent="-228600" defTabSz="2506663" fontAlgn="base">
                  <a:spcBef>
                    <a:spcPct val="0"/>
                  </a:spcBef>
                  <a:spcAft>
                    <a:spcPct val="0"/>
                  </a:spcAft>
                  <a:defRPr sz="9900">
                    <a:solidFill>
                      <a:schemeClr val="tx1"/>
                    </a:solidFill>
                    <a:latin typeface="Arial" charset="0"/>
                    <a:ea typeface="ＭＳ Ｐゴシック" charset="0"/>
                  </a:defRPr>
                </a:lvl9pPr>
              </a:lstStyle>
              <a:p>
                <a:pPr algn="just"/>
                <a:r>
                  <a:rPr lang="it-IT" sz="2400" b="1" i="1" dirty="0">
                    <a:cs typeface="Times New Roman" panose="02020603050405020304" pitchFamily="18" charset="0"/>
                  </a:rPr>
                  <a:t>Acknowledgements:</a:t>
                </a:r>
                <a:r>
                  <a:rPr lang="it-IT" sz="2400" dirty="0">
                    <a:cs typeface="Times New Roman" panose="02020603050405020304" pitchFamily="18" charset="0"/>
                  </a:rPr>
                  <a:t> This work was supported by the National Institute of Mental Health grants R01MH103220 (TWW), R01MH116782 (TWW), R01MH118013 (TWW), and R01MH121101 (TWW), National Institute of General Medical Sciences U54GM115458 (EHG), and National Institute on Aging F31AG055332 (AIW). The content is solely the responsibility of the authors and does not reflect the official views of the NIH.</a:t>
                </a:r>
                <a:endParaRPr lang="en-US" sz="2400" dirty="0">
                  <a:cs typeface="Times New Roman" panose="02020603050405020304" pitchFamily="18" charset="0"/>
                </a:endParaRPr>
              </a:p>
            </p:txBody>
          </p:sp>
        </p:grpSp>
        <p:pic>
          <p:nvPicPr>
            <p:cNvPr id="79" name="Picture 78">
              <a:extLst>
                <a:ext uri="{FF2B5EF4-FFF2-40B4-BE49-F238E27FC236}">
                  <a16:creationId xmlns:a16="http://schemas.microsoft.com/office/drawing/2014/main" id="{6A420C7C-C2E0-4209-8BE4-03E454EF8A2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3301943" y="37780706"/>
              <a:ext cx="2764800" cy="1170432"/>
            </a:xfrm>
            <a:prstGeom prst="rect">
              <a:avLst/>
            </a:prstGeom>
          </p:spPr>
        </p:pic>
        <p:grpSp>
          <p:nvGrpSpPr>
            <p:cNvPr id="80" name="Group 79">
              <a:extLst>
                <a:ext uri="{FF2B5EF4-FFF2-40B4-BE49-F238E27FC236}">
                  <a16:creationId xmlns:a16="http://schemas.microsoft.com/office/drawing/2014/main" id="{209C0FEA-CFA5-423D-9BAF-8B5420942327}"/>
                </a:ext>
              </a:extLst>
            </p:cNvPr>
            <p:cNvGrpSpPr/>
            <p:nvPr/>
          </p:nvGrpSpPr>
          <p:grpSpPr>
            <a:xfrm>
              <a:off x="14517021" y="8517651"/>
              <a:ext cx="21817055" cy="9120624"/>
              <a:chOff x="16410699" y="9481276"/>
              <a:chExt cx="13801725" cy="9120624"/>
            </a:xfrm>
          </p:grpSpPr>
          <p:sp>
            <p:nvSpPr>
              <p:cNvPr id="91" name="Rectangle 90">
                <a:extLst>
                  <a:ext uri="{FF2B5EF4-FFF2-40B4-BE49-F238E27FC236}">
                    <a16:creationId xmlns:a16="http://schemas.microsoft.com/office/drawing/2014/main" id="{A37C31F1-43F9-4C9B-AE9D-DE240BE1488F}"/>
                  </a:ext>
                </a:extLst>
              </p:cNvPr>
              <p:cNvSpPr>
                <a:spLocks noChangeArrowheads="1"/>
              </p:cNvSpPr>
              <p:nvPr/>
            </p:nvSpPr>
            <p:spPr bwMode="auto">
              <a:xfrm>
                <a:off x="16410699" y="9481276"/>
                <a:ext cx="13801725" cy="9120624"/>
              </a:xfrm>
              <a:prstGeom prst="rect">
                <a:avLst/>
              </a:prstGeom>
              <a:solidFill>
                <a:schemeClr val="bg1"/>
              </a:solidFill>
              <a:ln w="25400">
                <a:solidFill>
                  <a:srgbClr val="AD122A"/>
                </a:solidFill>
                <a:round/>
                <a:headEnd/>
                <a:tailEnd/>
              </a:ln>
              <a:effectLst>
                <a:outerShdw blurRad="63500" dist="23000" dir="5400000" rotWithShape="0">
                  <a:srgbClr val="000000">
                    <a:alpha val="34999"/>
                  </a:srgbClr>
                </a:outerShdw>
              </a:effectLst>
            </p:spPr>
            <p:txBody>
              <a:bodyPr anchor="ctr"/>
              <a:lstStyle/>
              <a:p>
                <a:pPr algn="ctr" defTabSz="2508062" fontAlgn="auto">
                  <a:spcBef>
                    <a:spcPts val="0"/>
                  </a:spcBef>
                  <a:spcAft>
                    <a:spcPts val="0"/>
                  </a:spcAft>
                  <a:defRPr/>
                </a:pPr>
                <a:endParaRPr lang="en-US" dirty="0">
                  <a:solidFill>
                    <a:schemeClr val="lt1"/>
                  </a:solidFill>
                  <a:latin typeface="+mn-lt"/>
                  <a:ea typeface="+mn-ea"/>
                </a:endParaRPr>
              </a:p>
            </p:txBody>
          </p:sp>
          <p:sp>
            <p:nvSpPr>
              <p:cNvPr id="92" name="TextBox 28">
                <a:extLst>
                  <a:ext uri="{FF2B5EF4-FFF2-40B4-BE49-F238E27FC236}">
                    <a16:creationId xmlns:a16="http://schemas.microsoft.com/office/drawing/2014/main" id="{0CB7B6D4-66A7-4BC0-966E-83FB11B2122F}"/>
                  </a:ext>
                </a:extLst>
              </p:cNvPr>
              <p:cNvSpPr txBox="1">
                <a:spLocks noChangeArrowheads="1"/>
              </p:cNvSpPr>
              <p:nvPr/>
            </p:nvSpPr>
            <p:spPr bwMode="auto">
              <a:xfrm>
                <a:off x="16951991" y="9603942"/>
                <a:ext cx="12790487" cy="10156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defRPr sz="9900">
                    <a:solidFill>
                      <a:schemeClr val="tx1"/>
                    </a:solidFill>
                    <a:latin typeface="Arial" charset="0"/>
                    <a:ea typeface="ＭＳ Ｐゴシック" charset="0"/>
                  </a:defRPr>
                </a:lvl1pPr>
                <a:lvl2pPr marL="742950" indent="-285750">
                  <a:defRPr sz="9900">
                    <a:solidFill>
                      <a:schemeClr val="tx1"/>
                    </a:solidFill>
                    <a:latin typeface="Arial" charset="0"/>
                    <a:ea typeface="ＭＳ Ｐゴシック" charset="0"/>
                  </a:defRPr>
                </a:lvl2pPr>
                <a:lvl3pPr marL="1143000" indent="-228600">
                  <a:defRPr sz="9900">
                    <a:solidFill>
                      <a:schemeClr val="tx1"/>
                    </a:solidFill>
                    <a:latin typeface="Arial" charset="0"/>
                    <a:ea typeface="ＭＳ Ｐゴシック" charset="0"/>
                  </a:defRPr>
                </a:lvl3pPr>
                <a:lvl4pPr marL="1600200" indent="-228600">
                  <a:defRPr sz="9900">
                    <a:solidFill>
                      <a:schemeClr val="tx1"/>
                    </a:solidFill>
                    <a:latin typeface="Arial" charset="0"/>
                    <a:ea typeface="ＭＳ Ｐゴシック" charset="0"/>
                  </a:defRPr>
                </a:lvl4pPr>
                <a:lvl5pPr marL="2057400" indent="-228600">
                  <a:defRPr sz="9900">
                    <a:solidFill>
                      <a:schemeClr val="tx1"/>
                    </a:solidFill>
                    <a:latin typeface="Arial" charset="0"/>
                    <a:ea typeface="ＭＳ Ｐゴシック" charset="0"/>
                  </a:defRPr>
                </a:lvl5pPr>
                <a:lvl6pPr marL="2514600" indent="-228600" defTabSz="2506663" fontAlgn="base">
                  <a:spcBef>
                    <a:spcPct val="0"/>
                  </a:spcBef>
                  <a:spcAft>
                    <a:spcPct val="0"/>
                  </a:spcAft>
                  <a:defRPr sz="9900">
                    <a:solidFill>
                      <a:schemeClr val="tx1"/>
                    </a:solidFill>
                    <a:latin typeface="Arial" charset="0"/>
                    <a:ea typeface="ＭＳ Ｐゴシック" charset="0"/>
                  </a:defRPr>
                </a:lvl6pPr>
                <a:lvl7pPr marL="2971800" indent="-228600" defTabSz="2506663" fontAlgn="base">
                  <a:spcBef>
                    <a:spcPct val="0"/>
                  </a:spcBef>
                  <a:spcAft>
                    <a:spcPct val="0"/>
                  </a:spcAft>
                  <a:defRPr sz="9900">
                    <a:solidFill>
                      <a:schemeClr val="tx1"/>
                    </a:solidFill>
                    <a:latin typeface="Arial" charset="0"/>
                    <a:ea typeface="ＭＳ Ｐゴシック" charset="0"/>
                  </a:defRPr>
                </a:lvl7pPr>
                <a:lvl8pPr marL="3429000" indent="-228600" defTabSz="2506663" fontAlgn="base">
                  <a:spcBef>
                    <a:spcPct val="0"/>
                  </a:spcBef>
                  <a:spcAft>
                    <a:spcPct val="0"/>
                  </a:spcAft>
                  <a:defRPr sz="9900">
                    <a:solidFill>
                      <a:schemeClr val="tx1"/>
                    </a:solidFill>
                    <a:latin typeface="Arial" charset="0"/>
                    <a:ea typeface="ＭＳ Ｐゴシック" charset="0"/>
                  </a:defRPr>
                </a:lvl8pPr>
                <a:lvl9pPr marL="3886200" indent="-228600" defTabSz="2506663" fontAlgn="base">
                  <a:spcBef>
                    <a:spcPct val="0"/>
                  </a:spcBef>
                  <a:spcAft>
                    <a:spcPct val="0"/>
                  </a:spcAft>
                  <a:defRPr sz="9900">
                    <a:solidFill>
                      <a:schemeClr val="tx1"/>
                    </a:solidFill>
                    <a:latin typeface="Arial" charset="0"/>
                    <a:ea typeface="ＭＳ Ｐゴシック" charset="0"/>
                  </a:defRPr>
                </a:lvl9pPr>
              </a:lstStyle>
              <a:p>
                <a:pPr algn="ctr"/>
                <a:r>
                  <a:rPr lang="en-US" sz="6000" dirty="0">
                    <a:solidFill>
                      <a:srgbClr val="AD122A"/>
                    </a:solidFill>
                    <a:cs typeface="Times New Roman" panose="02020603050405020304" pitchFamily="18" charset="0"/>
                  </a:rPr>
                  <a:t>Sensor-level Results</a:t>
                </a:r>
              </a:p>
            </p:txBody>
          </p:sp>
          <p:sp>
            <p:nvSpPr>
              <p:cNvPr id="93" name="TextBox 52">
                <a:extLst>
                  <a:ext uri="{FF2B5EF4-FFF2-40B4-BE49-F238E27FC236}">
                    <a16:creationId xmlns:a16="http://schemas.microsoft.com/office/drawing/2014/main" id="{70B15F1D-6B38-4272-B6AB-8DD74D15D091}"/>
                  </a:ext>
                </a:extLst>
              </p:cNvPr>
              <p:cNvSpPr txBox="1">
                <a:spLocks noChangeArrowheads="1"/>
              </p:cNvSpPr>
              <p:nvPr/>
            </p:nvSpPr>
            <p:spPr bwMode="auto">
              <a:xfrm>
                <a:off x="16502787" y="16265641"/>
                <a:ext cx="13688896" cy="206210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defRPr sz="9900">
                    <a:solidFill>
                      <a:schemeClr val="tx1"/>
                    </a:solidFill>
                    <a:latin typeface="Arial" charset="0"/>
                    <a:ea typeface="ＭＳ Ｐゴシック" charset="0"/>
                  </a:defRPr>
                </a:lvl1pPr>
                <a:lvl2pPr marL="742950" indent="-285750">
                  <a:defRPr sz="9900">
                    <a:solidFill>
                      <a:schemeClr val="tx1"/>
                    </a:solidFill>
                    <a:latin typeface="Arial" charset="0"/>
                    <a:ea typeface="ＭＳ Ｐゴシック" charset="0"/>
                  </a:defRPr>
                </a:lvl2pPr>
                <a:lvl3pPr marL="1143000" indent="-228600">
                  <a:defRPr sz="9900">
                    <a:solidFill>
                      <a:schemeClr val="tx1"/>
                    </a:solidFill>
                    <a:latin typeface="Arial" charset="0"/>
                    <a:ea typeface="ＭＳ Ｐゴシック" charset="0"/>
                  </a:defRPr>
                </a:lvl3pPr>
                <a:lvl4pPr marL="1600200" indent="-228600">
                  <a:defRPr sz="9900">
                    <a:solidFill>
                      <a:schemeClr val="tx1"/>
                    </a:solidFill>
                    <a:latin typeface="Arial" charset="0"/>
                    <a:ea typeface="ＭＳ Ｐゴシック" charset="0"/>
                  </a:defRPr>
                </a:lvl4pPr>
                <a:lvl5pPr marL="2057400" indent="-228600">
                  <a:defRPr sz="9900">
                    <a:solidFill>
                      <a:schemeClr val="tx1"/>
                    </a:solidFill>
                    <a:latin typeface="Arial" charset="0"/>
                    <a:ea typeface="ＭＳ Ｐゴシック" charset="0"/>
                  </a:defRPr>
                </a:lvl5pPr>
                <a:lvl6pPr marL="2514600" indent="-228600" defTabSz="2506663" fontAlgn="base">
                  <a:spcBef>
                    <a:spcPct val="0"/>
                  </a:spcBef>
                  <a:spcAft>
                    <a:spcPct val="0"/>
                  </a:spcAft>
                  <a:defRPr sz="9900">
                    <a:solidFill>
                      <a:schemeClr val="tx1"/>
                    </a:solidFill>
                    <a:latin typeface="Arial" charset="0"/>
                    <a:ea typeface="ＭＳ Ｐゴシック" charset="0"/>
                  </a:defRPr>
                </a:lvl6pPr>
                <a:lvl7pPr marL="2971800" indent="-228600" defTabSz="2506663" fontAlgn="base">
                  <a:spcBef>
                    <a:spcPct val="0"/>
                  </a:spcBef>
                  <a:spcAft>
                    <a:spcPct val="0"/>
                  </a:spcAft>
                  <a:defRPr sz="9900">
                    <a:solidFill>
                      <a:schemeClr val="tx1"/>
                    </a:solidFill>
                    <a:latin typeface="Arial" charset="0"/>
                    <a:ea typeface="ＭＳ Ｐゴシック" charset="0"/>
                  </a:defRPr>
                </a:lvl7pPr>
                <a:lvl8pPr marL="3429000" indent="-228600" defTabSz="2506663" fontAlgn="base">
                  <a:spcBef>
                    <a:spcPct val="0"/>
                  </a:spcBef>
                  <a:spcAft>
                    <a:spcPct val="0"/>
                  </a:spcAft>
                  <a:defRPr sz="9900">
                    <a:solidFill>
                      <a:schemeClr val="tx1"/>
                    </a:solidFill>
                    <a:latin typeface="Arial" charset="0"/>
                    <a:ea typeface="ＭＳ Ｐゴシック" charset="0"/>
                  </a:defRPr>
                </a:lvl8pPr>
                <a:lvl9pPr marL="3886200" indent="-228600" defTabSz="2506663" fontAlgn="base">
                  <a:spcBef>
                    <a:spcPct val="0"/>
                  </a:spcBef>
                  <a:spcAft>
                    <a:spcPct val="0"/>
                  </a:spcAft>
                  <a:defRPr sz="9900">
                    <a:solidFill>
                      <a:schemeClr val="tx1"/>
                    </a:solidFill>
                    <a:latin typeface="Arial" charset="0"/>
                    <a:ea typeface="ＭＳ Ｐゴシック" charset="0"/>
                  </a:defRPr>
                </a:lvl9pPr>
              </a:lstStyle>
              <a:p>
                <a:pPr algn="just">
                  <a:spcBef>
                    <a:spcPts val="0"/>
                  </a:spcBef>
                  <a:spcAft>
                    <a:spcPts val="0"/>
                  </a:spcAft>
                </a:pPr>
                <a:r>
                  <a:rPr lang="en-US" sz="3200" b="1" i="1" dirty="0">
                    <a:cs typeface="Times New Roman" panose="02020603050405020304" pitchFamily="18" charset="0"/>
                  </a:rPr>
                  <a:t>Left:</a:t>
                </a:r>
                <a:r>
                  <a:rPr lang="en-US" sz="3200" dirty="0">
                    <a:cs typeface="Times New Roman" panose="02020603050405020304" pitchFamily="18" charset="0"/>
                  </a:rPr>
                  <a:t> Grand-averaged time-frequency spectrogram from a representative sensor near the occipital cortices, where 0.0 s is the onset of the initial stimulus and 1.0 s is the onset of the speed change.</a:t>
                </a:r>
              </a:p>
              <a:p>
                <a:pPr algn="just">
                  <a:spcBef>
                    <a:spcPts val="0"/>
                  </a:spcBef>
                  <a:spcAft>
                    <a:spcPts val="0"/>
                  </a:spcAft>
                </a:pPr>
                <a:r>
                  <a:rPr lang="en-US" sz="3200" b="1" i="1" dirty="0">
                    <a:cs typeface="Times New Roman" panose="02020603050405020304" pitchFamily="18" charset="0"/>
                  </a:rPr>
                  <a:t>Middle: </a:t>
                </a:r>
                <a:r>
                  <a:rPr lang="en-US" sz="3200" dirty="0">
                    <a:cs typeface="Times New Roman" panose="02020603050405020304" pitchFamily="18" charset="0"/>
                  </a:rPr>
                  <a:t>Distribution of significant alpha (10-16 Hz) activity during the speed change across the sensor array (p &lt; .001).</a:t>
                </a:r>
                <a:endParaRPr lang="en-US" sz="3200" b="1" i="1" dirty="0">
                  <a:cs typeface="Times New Roman" panose="02020603050405020304" pitchFamily="18" charset="0"/>
                </a:endParaRPr>
              </a:p>
              <a:p>
                <a:pPr algn="just">
                  <a:spcBef>
                    <a:spcPts val="0"/>
                  </a:spcBef>
                  <a:spcAft>
                    <a:spcPts val="0"/>
                  </a:spcAft>
                </a:pPr>
                <a:r>
                  <a:rPr lang="en-US" sz="3200" b="1" i="1" dirty="0">
                    <a:cs typeface="Times New Roman" panose="02020603050405020304" pitchFamily="18" charset="0"/>
                  </a:rPr>
                  <a:t>Right: </a:t>
                </a:r>
                <a:r>
                  <a:rPr lang="en-US" sz="3200" dirty="0">
                    <a:cs typeface="Times New Roman" panose="02020603050405020304" pitchFamily="18" charset="0"/>
                  </a:rPr>
                  <a:t>Distribution of significant gamma (44-76 Hz) activity during the speed change across the entire array (p &lt; .001)</a:t>
                </a:r>
              </a:p>
            </p:txBody>
          </p:sp>
          <p:pic>
            <p:nvPicPr>
              <p:cNvPr id="94" name="Picture 93">
                <a:extLst>
                  <a:ext uri="{FF2B5EF4-FFF2-40B4-BE49-F238E27FC236}">
                    <a16:creationId xmlns:a16="http://schemas.microsoft.com/office/drawing/2014/main" id="{FE231BD3-9249-410C-A475-0D05EEBF6A1E}"/>
                  </a:ext>
                </a:extLst>
              </p:cNvPr>
              <p:cNvPicPr/>
              <p:nvPr/>
            </p:nvPicPr>
            <p:blipFill rotWithShape="1">
              <a:blip r:embed="rId4"/>
              <a:srcRect l="1754" t="6893" b="7922"/>
              <a:stretch/>
            </p:blipFill>
            <p:spPr>
              <a:xfrm>
                <a:off x="16979725" y="10619605"/>
                <a:ext cx="12663832" cy="5423419"/>
              </a:xfrm>
              <a:prstGeom prst="rect">
                <a:avLst/>
              </a:prstGeom>
            </p:spPr>
          </p:pic>
        </p:grpSp>
        <p:grpSp>
          <p:nvGrpSpPr>
            <p:cNvPr id="81" name="Group 80">
              <a:extLst>
                <a:ext uri="{FF2B5EF4-FFF2-40B4-BE49-F238E27FC236}">
                  <a16:creationId xmlns:a16="http://schemas.microsoft.com/office/drawing/2014/main" id="{62392978-FDC3-48F1-AC86-9E3F872D7DC0}"/>
                </a:ext>
              </a:extLst>
            </p:cNvPr>
            <p:cNvGrpSpPr/>
            <p:nvPr/>
          </p:nvGrpSpPr>
          <p:grpSpPr>
            <a:xfrm>
              <a:off x="14517022" y="17951003"/>
              <a:ext cx="21817054" cy="15459954"/>
              <a:chOff x="16343312" y="17951003"/>
              <a:chExt cx="19023013" cy="15459954"/>
            </a:xfrm>
          </p:grpSpPr>
          <p:sp>
            <p:nvSpPr>
              <p:cNvPr id="87" name="Rectangle 86">
                <a:extLst>
                  <a:ext uri="{FF2B5EF4-FFF2-40B4-BE49-F238E27FC236}">
                    <a16:creationId xmlns:a16="http://schemas.microsoft.com/office/drawing/2014/main" id="{79172ACC-4675-43D9-8EFA-D564D333E792}"/>
                  </a:ext>
                </a:extLst>
              </p:cNvPr>
              <p:cNvSpPr>
                <a:spLocks noChangeArrowheads="1"/>
              </p:cNvSpPr>
              <p:nvPr/>
            </p:nvSpPr>
            <p:spPr bwMode="auto">
              <a:xfrm>
                <a:off x="16343312" y="17951003"/>
                <a:ext cx="19023013" cy="14645391"/>
              </a:xfrm>
              <a:prstGeom prst="rect">
                <a:avLst/>
              </a:prstGeom>
              <a:solidFill>
                <a:schemeClr val="bg1"/>
              </a:solidFill>
              <a:ln w="25400">
                <a:solidFill>
                  <a:srgbClr val="AD122A"/>
                </a:solidFill>
                <a:round/>
                <a:headEnd/>
                <a:tailEnd/>
              </a:ln>
              <a:effectLst>
                <a:outerShdw blurRad="63500" dist="23000" dir="5400000" rotWithShape="0">
                  <a:srgbClr val="000000">
                    <a:alpha val="34999"/>
                  </a:srgbClr>
                </a:outerShdw>
              </a:effectLst>
            </p:spPr>
            <p:txBody>
              <a:bodyPr anchor="ctr"/>
              <a:lstStyle/>
              <a:p>
                <a:pPr algn="ctr" defTabSz="2508062" fontAlgn="auto">
                  <a:spcBef>
                    <a:spcPts val="0"/>
                  </a:spcBef>
                  <a:spcAft>
                    <a:spcPts val="0"/>
                  </a:spcAft>
                  <a:defRPr/>
                </a:pPr>
                <a:endParaRPr lang="en-US">
                  <a:solidFill>
                    <a:schemeClr val="lt1"/>
                  </a:solidFill>
                  <a:latin typeface="+mn-lt"/>
                  <a:ea typeface="+mn-ea"/>
                </a:endParaRPr>
              </a:p>
            </p:txBody>
          </p:sp>
          <p:sp>
            <p:nvSpPr>
              <p:cNvPr id="88" name="TextBox 24">
                <a:extLst>
                  <a:ext uri="{FF2B5EF4-FFF2-40B4-BE49-F238E27FC236}">
                    <a16:creationId xmlns:a16="http://schemas.microsoft.com/office/drawing/2014/main" id="{13D23616-3267-4DB8-94C0-6E4807BDAA9D}"/>
                  </a:ext>
                </a:extLst>
              </p:cNvPr>
              <p:cNvSpPr txBox="1">
                <a:spLocks noChangeArrowheads="1"/>
              </p:cNvSpPr>
              <p:nvPr/>
            </p:nvSpPr>
            <p:spPr bwMode="auto">
              <a:xfrm>
                <a:off x="17127604" y="18088145"/>
                <a:ext cx="17141825" cy="1016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9900">
                    <a:solidFill>
                      <a:schemeClr val="tx1"/>
                    </a:solidFill>
                    <a:latin typeface="Arial" charset="0"/>
                    <a:ea typeface="ＭＳ Ｐゴシック" charset="0"/>
                  </a:defRPr>
                </a:lvl1pPr>
                <a:lvl2pPr marL="742950" indent="-285750">
                  <a:defRPr sz="9900">
                    <a:solidFill>
                      <a:schemeClr val="tx1"/>
                    </a:solidFill>
                    <a:latin typeface="Arial" charset="0"/>
                    <a:ea typeface="ＭＳ Ｐゴシック" charset="0"/>
                  </a:defRPr>
                </a:lvl2pPr>
                <a:lvl3pPr marL="1143000" indent="-228600">
                  <a:defRPr sz="9900">
                    <a:solidFill>
                      <a:schemeClr val="tx1"/>
                    </a:solidFill>
                    <a:latin typeface="Arial" charset="0"/>
                    <a:ea typeface="ＭＳ Ｐゴシック" charset="0"/>
                  </a:defRPr>
                </a:lvl3pPr>
                <a:lvl4pPr marL="1600200" indent="-228600">
                  <a:defRPr sz="9900">
                    <a:solidFill>
                      <a:schemeClr val="tx1"/>
                    </a:solidFill>
                    <a:latin typeface="Arial" charset="0"/>
                    <a:ea typeface="ＭＳ Ｐゴシック" charset="0"/>
                  </a:defRPr>
                </a:lvl4pPr>
                <a:lvl5pPr marL="2057400" indent="-228600">
                  <a:defRPr sz="9900">
                    <a:solidFill>
                      <a:schemeClr val="tx1"/>
                    </a:solidFill>
                    <a:latin typeface="Arial" charset="0"/>
                    <a:ea typeface="ＭＳ Ｐゴシック" charset="0"/>
                  </a:defRPr>
                </a:lvl5pPr>
                <a:lvl6pPr marL="2514600" indent="-228600" defTabSz="2506663" fontAlgn="base">
                  <a:spcBef>
                    <a:spcPct val="0"/>
                  </a:spcBef>
                  <a:spcAft>
                    <a:spcPct val="0"/>
                  </a:spcAft>
                  <a:defRPr sz="9900">
                    <a:solidFill>
                      <a:schemeClr val="tx1"/>
                    </a:solidFill>
                    <a:latin typeface="Arial" charset="0"/>
                    <a:ea typeface="ＭＳ Ｐゴシック" charset="0"/>
                  </a:defRPr>
                </a:lvl6pPr>
                <a:lvl7pPr marL="2971800" indent="-228600" defTabSz="2506663" fontAlgn="base">
                  <a:spcBef>
                    <a:spcPct val="0"/>
                  </a:spcBef>
                  <a:spcAft>
                    <a:spcPct val="0"/>
                  </a:spcAft>
                  <a:defRPr sz="9900">
                    <a:solidFill>
                      <a:schemeClr val="tx1"/>
                    </a:solidFill>
                    <a:latin typeface="Arial" charset="0"/>
                    <a:ea typeface="ＭＳ Ｐゴシック" charset="0"/>
                  </a:defRPr>
                </a:lvl7pPr>
                <a:lvl8pPr marL="3429000" indent="-228600" defTabSz="2506663" fontAlgn="base">
                  <a:spcBef>
                    <a:spcPct val="0"/>
                  </a:spcBef>
                  <a:spcAft>
                    <a:spcPct val="0"/>
                  </a:spcAft>
                  <a:defRPr sz="9900">
                    <a:solidFill>
                      <a:schemeClr val="tx1"/>
                    </a:solidFill>
                    <a:latin typeface="Arial" charset="0"/>
                    <a:ea typeface="ＭＳ Ｐゴシック" charset="0"/>
                  </a:defRPr>
                </a:lvl8pPr>
                <a:lvl9pPr marL="3886200" indent="-228600" defTabSz="2506663" fontAlgn="base">
                  <a:spcBef>
                    <a:spcPct val="0"/>
                  </a:spcBef>
                  <a:spcAft>
                    <a:spcPct val="0"/>
                  </a:spcAft>
                  <a:defRPr sz="9900">
                    <a:solidFill>
                      <a:schemeClr val="tx1"/>
                    </a:solidFill>
                    <a:latin typeface="Arial" charset="0"/>
                    <a:ea typeface="ＭＳ Ｐゴシック" charset="0"/>
                  </a:defRPr>
                </a:lvl9pPr>
              </a:lstStyle>
              <a:p>
                <a:pPr algn="ctr"/>
                <a:r>
                  <a:rPr lang="en-US" sz="6000" dirty="0">
                    <a:solidFill>
                      <a:srgbClr val="AD122A"/>
                    </a:solidFill>
                    <a:cs typeface="Arial" charset="0"/>
                  </a:rPr>
                  <a:t>Source-level Results</a:t>
                </a:r>
              </a:p>
            </p:txBody>
          </p:sp>
          <p:sp>
            <p:nvSpPr>
              <p:cNvPr id="89" name="TextBox 25">
                <a:extLst>
                  <a:ext uri="{FF2B5EF4-FFF2-40B4-BE49-F238E27FC236}">
                    <a16:creationId xmlns:a16="http://schemas.microsoft.com/office/drawing/2014/main" id="{A82E6F46-5EF2-4E31-B92F-B74AF2070368}"/>
                  </a:ext>
                </a:extLst>
              </p:cNvPr>
              <p:cNvSpPr txBox="1">
                <a:spLocks noChangeArrowheads="1"/>
              </p:cNvSpPr>
              <p:nvPr/>
            </p:nvSpPr>
            <p:spPr bwMode="auto">
              <a:xfrm>
                <a:off x="16408166" y="29440639"/>
                <a:ext cx="18854771" cy="397031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defRPr sz="9900">
                    <a:solidFill>
                      <a:schemeClr val="tx1"/>
                    </a:solidFill>
                    <a:latin typeface="Arial" charset="0"/>
                    <a:ea typeface="ＭＳ Ｐゴシック" charset="0"/>
                  </a:defRPr>
                </a:lvl1pPr>
                <a:lvl2pPr marL="742950" indent="-285750">
                  <a:defRPr sz="9900">
                    <a:solidFill>
                      <a:schemeClr val="tx1"/>
                    </a:solidFill>
                    <a:latin typeface="Arial" charset="0"/>
                    <a:ea typeface="ＭＳ Ｐゴシック" charset="0"/>
                  </a:defRPr>
                </a:lvl2pPr>
                <a:lvl3pPr marL="1143000" indent="-228600">
                  <a:defRPr sz="9900">
                    <a:solidFill>
                      <a:schemeClr val="tx1"/>
                    </a:solidFill>
                    <a:latin typeface="Arial" charset="0"/>
                    <a:ea typeface="ＭＳ Ｐゴシック" charset="0"/>
                  </a:defRPr>
                </a:lvl3pPr>
                <a:lvl4pPr marL="1600200" indent="-228600">
                  <a:defRPr sz="9900">
                    <a:solidFill>
                      <a:schemeClr val="tx1"/>
                    </a:solidFill>
                    <a:latin typeface="Arial" charset="0"/>
                    <a:ea typeface="ＭＳ Ｐゴシック" charset="0"/>
                  </a:defRPr>
                </a:lvl4pPr>
                <a:lvl5pPr marL="2057400" indent="-228600">
                  <a:defRPr sz="9900">
                    <a:solidFill>
                      <a:schemeClr val="tx1"/>
                    </a:solidFill>
                    <a:latin typeface="Arial" charset="0"/>
                    <a:ea typeface="ＭＳ Ｐゴシック" charset="0"/>
                  </a:defRPr>
                </a:lvl5pPr>
                <a:lvl6pPr marL="2514600" indent="-228600" defTabSz="2506663" fontAlgn="base">
                  <a:spcBef>
                    <a:spcPct val="0"/>
                  </a:spcBef>
                  <a:spcAft>
                    <a:spcPct val="0"/>
                  </a:spcAft>
                  <a:defRPr sz="9900">
                    <a:solidFill>
                      <a:schemeClr val="tx1"/>
                    </a:solidFill>
                    <a:latin typeface="Arial" charset="0"/>
                    <a:ea typeface="ＭＳ Ｐゴシック" charset="0"/>
                  </a:defRPr>
                </a:lvl6pPr>
                <a:lvl7pPr marL="2971800" indent="-228600" defTabSz="2506663" fontAlgn="base">
                  <a:spcBef>
                    <a:spcPct val="0"/>
                  </a:spcBef>
                  <a:spcAft>
                    <a:spcPct val="0"/>
                  </a:spcAft>
                  <a:defRPr sz="9900">
                    <a:solidFill>
                      <a:schemeClr val="tx1"/>
                    </a:solidFill>
                    <a:latin typeface="Arial" charset="0"/>
                    <a:ea typeface="ＭＳ Ｐゴシック" charset="0"/>
                  </a:defRPr>
                </a:lvl7pPr>
                <a:lvl8pPr marL="3429000" indent="-228600" defTabSz="2506663" fontAlgn="base">
                  <a:spcBef>
                    <a:spcPct val="0"/>
                  </a:spcBef>
                  <a:spcAft>
                    <a:spcPct val="0"/>
                  </a:spcAft>
                  <a:defRPr sz="9900">
                    <a:solidFill>
                      <a:schemeClr val="tx1"/>
                    </a:solidFill>
                    <a:latin typeface="Arial" charset="0"/>
                    <a:ea typeface="ＭＳ Ｐゴシック" charset="0"/>
                  </a:defRPr>
                </a:lvl8pPr>
                <a:lvl9pPr marL="3886200" indent="-228600" defTabSz="2506663" fontAlgn="base">
                  <a:spcBef>
                    <a:spcPct val="0"/>
                  </a:spcBef>
                  <a:spcAft>
                    <a:spcPct val="0"/>
                  </a:spcAft>
                  <a:defRPr sz="9900">
                    <a:solidFill>
                      <a:schemeClr val="tx1"/>
                    </a:solidFill>
                    <a:latin typeface="Arial" charset="0"/>
                    <a:ea typeface="ＭＳ Ｐゴシック" charset="0"/>
                  </a:defRPr>
                </a:lvl9pPr>
              </a:lstStyle>
              <a:p>
                <a:pPr algn="just">
                  <a:spcBef>
                    <a:spcPts val="0"/>
                  </a:spcBef>
                  <a:spcAft>
                    <a:spcPts val="0"/>
                  </a:spcAft>
                </a:pPr>
                <a:r>
                  <a:rPr lang="en-US" sz="3200" dirty="0">
                    <a:ea typeface="Times New Roman" panose="02020603050405020304" pitchFamily="18" charset="0"/>
                    <a:cs typeface="Times New Roman" panose="02020603050405020304" pitchFamily="18" charset="0"/>
                  </a:rPr>
                  <a:t>The group-averaged whole-brain map (pseudo-</a:t>
                </a:r>
                <a:r>
                  <a:rPr lang="en-US" sz="3200" i="1" dirty="0">
                    <a:ea typeface="Times New Roman" panose="02020603050405020304" pitchFamily="18" charset="0"/>
                    <a:cs typeface="Times New Roman" panose="02020603050405020304" pitchFamily="18" charset="0"/>
                  </a:rPr>
                  <a:t>t</a:t>
                </a:r>
                <a:r>
                  <a:rPr lang="en-US" sz="3200" dirty="0">
                    <a:ea typeface="Times New Roman" panose="02020603050405020304" pitchFamily="18" charset="0"/>
                    <a:cs typeface="Times New Roman" panose="02020603050405020304" pitchFamily="18" charset="0"/>
                  </a:rPr>
                  <a:t>) depicting gamma ERS activity across both conditions is displayed centrally. Box-and-whisker plots of power (left, in % change from baseline) and frequency (right; in Hz) for each condition are shown. There were no differences in either power or frequency between Move and No-Move conditions (both </a:t>
                </a:r>
                <a:r>
                  <a:rPr lang="en-US" sz="3200" i="1" dirty="0">
                    <a:ea typeface="Times New Roman" panose="02020603050405020304" pitchFamily="18" charset="0"/>
                    <a:cs typeface="Times New Roman" panose="02020603050405020304" pitchFamily="18" charset="0"/>
                  </a:rPr>
                  <a:t>p</a:t>
                </a:r>
                <a:r>
                  <a:rPr lang="en-US" sz="3200" dirty="0">
                    <a:ea typeface="Times New Roman" panose="02020603050405020304" pitchFamily="18" charset="0"/>
                    <a:cs typeface="Times New Roman" panose="02020603050405020304" pitchFamily="18" charset="0"/>
                  </a:rPr>
                  <a:t>’s &gt; .05) in the gamma response. However, there was a significant decrease in alpha ERD peak frequency in the Move condition relative to the No-Move condition (</a:t>
                </a:r>
                <a:r>
                  <a:rPr lang="en-US" sz="3200" i="1" dirty="0">
                    <a:ea typeface="Times New Roman" panose="02020603050405020304" pitchFamily="18" charset="0"/>
                    <a:cs typeface="Times New Roman" panose="02020603050405020304" pitchFamily="18" charset="0"/>
                  </a:rPr>
                  <a:t>p</a:t>
                </a:r>
                <a:r>
                  <a:rPr lang="en-US" sz="3200" dirty="0">
                    <a:ea typeface="Times New Roman" panose="02020603050405020304" pitchFamily="18" charset="0"/>
                    <a:cs typeface="Times New Roman" panose="02020603050405020304" pitchFamily="18" charset="0"/>
                  </a:rPr>
                  <a:t> = .023). There was also a significantly stronger alpha ERD (i.e., more negative from baseline) in the Move relative to the No-Move condition (</a:t>
                </a:r>
                <a:r>
                  <a:rPr lang="en-US" sz="3200" i="1" dirty="0">
                    <a:ea typeface="Times New Roman" panose="02020603050405020304" pitchFamily="18" charset="0"/>
                    <a:cs typeface="Times New Roman" panose="02020603050405020304" pitchFamily="18" charset="0"/>
                  </a:rPr>
                  <a:t>p</a:t>
                </a:r>
                <a:r>
                  <a:rPr lang="en-US" sz="3200" dirty="0">
                    <a:ea typeface="Times New Roman" panose="02020603050405020304" pitchFamily="18" charset="0"/>
                    <a:cs typeface="Times New Roman" panose="02020603050405020304" pitchFamily="18" charset="0"/>
                  </a:rPr>
                  <a:t> = .022).</a:t>
                </a:r>
              </a:p>
              <a:p>
                <a:endParaRPr lang="en-US" sz="2800" dirty="0">
                  <a:cs typeface="Times New Roman" panose="02020603050405020304" pitchFamily="18" charset="0"/>
                </a:endParaRPr>
              </a:p>
            </p:txBody>
          </p:sp>
          <p:pic>
            <p:nvPicPr>
              <p:cNvPr id="90" name="Picture 89">
                <a:extLst>
                  <a:ext uri="{FF2B5EF4-FFF2-40B4-BE49-F238E27FC236}">
                    <a16:creationId xmlns:a16="http://schemas.microsoft.com/office/drawing/2014/main" id="{C0587FAD-349B-46EF-A145-CFDCFE3E87B6}"/>
                  </a:ext>
                </a:extLst>
              </p:cNvPr>
              <p:cNvPicPr/>
              <p:nvPr/>
            </p:nvPicPr>
            <p:blipFill>
              <a:blip r:embed="rId5">
                <a:extLst>
                  <a:ext uri="{28A0092B-C50C-407E-A947-70E740481C1C}">
                    <a14:useLocalDpi xmlns:a14="http://schemas.microsoft.com/office/drawing/2010/main" val="0"/>
                  </a:ext>
                </a:extLst>
              </a:blip>
              <a:stretch>
                <a:fillRect/>
              </a:stretch>
            </p:blipFill>
            <p:spPr>
              <a:xfrm>
                <a:off x="17167098" y="19151938"/>
                <a:ext cx="16945928" cy="10202575"/>
              </a:xfrm>
              <a:prstGeom prst="rect">
                <a:avLst/>
              </a:prstGeom>
            </p:spPr>
          </p:pic>
        </p:grpSp>
        <p:grpSp>
          <p:nvGrpSpPr>
            <p:cNvPr id="82" name="Group 81">
              <a:extLst>
                <a:ext uri="{FF2B5EF4-FFF2-40B4-BE49-F238E27FC236}">
                  <a16:creationId xmlns:a16="http://schemas.microsoft.com/office/drawing/2014/main" id="{4E92E53B-51FC-40D5-91F3-6BD9C56842BA}"/>
                </a:ext>
              </a:extLst>
            </p:cNvPr>
            <p:cNvGrpSpPr/>
            <p:nvPr/>
          </p:nvGrpSpPr>
          <p:grpSpPr>
            <a:xfrm>
              <a:off x="429178" y="15599872"/>
              <a:ext cx="13801725" cy="22744875"/>
              <a:chOff x="1298575" y="9734549"/>
              <a:chExt cx="13801725" cy="23397399"/>
            </a:xfrm>
          </p:grpSpPr>
          <p:sp>
            <p:nvSpPr>
              <p:cNvPr id="84" name="Rectangle 83">
                <a:extLst>
                  <a:ext uri="{FF2B5EF4-FFF2-40B4-BE49-F238E27FC236}">
                    <a16:creationId xmlns:a16="http://schemas.microsoft.com/office/drawing/2014/main" id="{64127914-2AE9-413A-9EDB-E57E04653AA7}"/>
                  </a:ext>
                </a:extLst>
              </p:cNvPr>
              <p:cNvSpPr>
                <a:spLocks noChangeArrowheads="1"/>
              </p:cNvSpPr>
              <p:nvPr/>
            </p:nvSpPr>
            <p:spPr bwMode="auto">
              <a:xfrm>
                <a:off x="1298575" y="9734549"/>
                <a:ext cx="13801725" cy="22354043"/>
              </a:xfrm>
              <a:prstGeom prst="rect">
                <a:avLst/>
              </a:prstGeom>
              <a:solidFill>
                <a:schemeClr val="bg1"/>
              </a:solidFill>
              <a:ln w="25400">
                <a:solidFill>
                  <a:srgbClr val="AD122A"/>
                </a:solidFill>
                <a:round/>
                <a:headEnd/>
                <a:tailEnd/>
              </a:ln>
              <a:effectLst>
                <a:outerShdw blurRad="63500" dist="23000" dir="5400000" rotWithShape="0">
                  <a:srgbClr val="000000">
                    <a:alpha val="34999"/>
                  </a:srgbClr>
                </a:outerShdw>
              </a:effectLst>
            </p:spPr>
            <p:txBody>
              <a:bodyPr anchor="ctr"/>
              <a:lstStyle/>
              <a:p>
                <a:pPr algn="ctr" defTabSz="2508062" fontAlgn="auto">
                  <a:spcBef>
                    <a:spcPts val="0"/>
                  </a:spcBef>
                  <a:spcAft>
                    <a:spcPts val="0"/>
                  </a:spcAft>
                  <a:defRPr/>
                </a:pPr>
                <a:endParaRPr lang="en-US">
                  <a:solidFill>
                    <a:schemeClr val="lt1"/>
                  </a:solidFill>
                  <a:latin typeface="+mn-lt"/>
                  <a:ea typeface="+mn-ea"/>
                </a:endParaRPr>
              </a:p>
            </p:txBody>
          </p:sp>
          <p:sp>
            <p:nvSpPr>
              <p:cNvPr id="85" name="TextBox 18">
                <a:extLst>
                  <a:ext uri="{FF2B5EF4-FFF2-40B4-BE49-F238E27FC236}">
                    <a16:creationId xmlns:a16="http://schemas.microsoft.com/office/drawing/2014/main" id="{194EDA20-D30B-4D0D-BE60-2FCB79832A17}"/>
                  </a:ext>
                </a:extLst>
              </p:cNvPr>
              <p:cNvSpPr txBox="1">
                <a:spLocks noChangeArrowheads="1"/>
              </p:cNvSpPr>
              <p:nvPr/>
            </p:nvSpPr>
            <p:spPr bwMode="auto">
              <a:xfrm>
                <a:off x="2193924" y="11254452"/>
                <a:ext cx="12011025" cy="2187749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9900">
                    <a:solidFill>
                      <a:schemeClr val="tx1"/>
                    </a:solidFill>
                    <a:latin typeface="Arial" charset="0"/>
                    <a:ea typeface="ＭＳ Ｐゴシック" charset="0"/>
                  </a:defRPr>
                </a:lvl1pPr>
                <a:lvl2pPr marL="742950" indent="-285750">
                  <a:defRPr sz="9900">
                    <a:solidFill>
                      <a:schemeClr val="tx1"/>
                    </a:solidFill>
                    <a:latin typeface="Arial" charset="0"/>
                    <a:ea typeface="ＭＳ Ｐゴシック" charset="0"/>
                  </a:defRPr>
                </a:lvl2pPr>
                <a:lvl3pPr marL="1143000" indent="-228600">
                  <a:defRPr sz="9900">
                    <a:solidFill>
                      <a:schemeClr val="tx1"/>
                    </a:solidFill>
                    <a:latin typeface="Arial" charset="0"/>
                    <a:ea typeface="ＭＳ Ｐゴシック" charset="0"/>
                  </a:defRPr>
                </a:lvl3pPr>
                <a:lvl4pPr marL="1600200" indent="-228600">
                  <a:defRPr sz="9900">
                    <a:solidFill>
                      <a:schemeClr val="tx1"/>
                    </a:solidFill>
                    <a:latin typeface="Arial" charset="0"/>
                    <a:ea typeface="ＭＳ Ｐゴシック" charset="0"/>
                  </a:defRPr>
                </a:lvl4pPr>
                <a:lvl5pPr marL="2057400" indent="-228600">
                  <a:defRPr sz="9900">
                    <a:solidFill>
                      <a:schemeClr val="tx1"/>
                    </a:solidFill>
                    <a:latin typeface="Arial" charset="0"/>
                    <a:ea typeface="ＭＳ Ｐゴシック" charset="0"/>
                  </a:defRPr>
                </a:lvl5pPr>
                <a:lvl6pPr marL="2514600" indent="-228600" defTabSz="2506663" fontAlgn="base">
                  <a:spcBef>
                    <a:spcPct val="0"/>
                  </a:spcBef>
                  <a:spcAft>
                    <a:spcPct val="0"/>
                  </a:spcAft>
                  <a:defRPr sz="9900">
                    <a:solidFill>
                      <a:schemeClr val="tx1"/>
                    </a:solidFill>
                    <a:latin typeface="Arial" charset="0"/>
                    <a:ea typeface="ＭＳ Ｐゴシック" charset="0"/>
                  </a:defRPr>
                </a:lvl6pPr>
                <a:lvl7pPr marL="2971800" indent="-228600" defTabSz="2506663" fontAlgn="base">
                  <a:spcBef>
                    <a:spcPct val="0"/>
                  </a:spcBef>
                  <a:spcAft>
                    <a:spcPct val="0"/>
                  </a:spcAft>
                  <a:defRPr sz="9900">
                    <a:solidFill>
                      <a:schemeClr val="tx1"/>
                    </a:solidFill>
                    <a:latin typeface="Arial" charset="0"/>
                    <a:ea typeface="ＭＳ Ｐゴシック" charset="0"/>
                  </a:defRPr>
                </a:lvl7pPr>
                <a:lvl8pPr marL="3429000" indent="-228600" defTabSz="2506663" fontAlgn="base">
                  <a:spcBef>
                    <a:spcPct val="0"/>
                  </a:spcBef>
                  <a:spcAft>
                    <a:spcPct val="0"/>
                  </a:spcAft>
                  <a:defRPr sz="9900">
                    <a:solidFill>
                      <a:schemeClr val="tx1"/>
                    </a:solidFill>
                    <a:latin typeface="Arial" charset="0"/>
                    <a:ea typeface="ＭＳ Ｐゴシック" charset="0"/>
                  </a:defRPr>
                </a:lvl8pPr>
                <a:lvl9pPr marL="3886200" indent="-228600" defTabSz="2506663" fontAlgn="base">
                  <a:spcBef>
                    <a:spcPct val="0"/>
                  </a:spcBef>
                  <a:spcAft>
                    <a:spcPct val="0"/>
                  </a:spcAft>
                  <a:defRPr sz="9900">
                    <a:solidFill>
                      <a:schemeClr val="tx1"/>
                    </a:solidFill>
                    <a:latin typeface="Arial" charset="0"/>
                    <a:ea typeface="ＭＳ Ｐゴシック" charset="0"/>
                  </a:defRPr>
                </a:lvl9pPr>
              </a:lstStyle>
              <a:p>
                <a:pPr algn="just"/>
                <a:r>
                  <a:rPr lang="en-US" sz="3200" b="1" i="1" dirty="0">
                    <a:cs typeface="Times New Roman" panose="02020603050405020304" pitchFamily="18" charset="0"/>
                  </a:rPr>
                  <a:t>Participants</a:t>
                </a:r>
              </a:p>
              <a:p>
                <a:pPr marL="457163" indent="-457163" algn="just">
                  <a:buFont typeface="Arial" panose="020B0604020202020204" pitchFamily="34" charset="0"/>
                  <a:buChar char="•"/>
                </a:pPr>
                <a:r>
                  <a:rPr lang="en-US" sz="3200" dirty="0">
                    <a:cs typeface="Times New Roman" panose="02020603050405020304" pitchFamily="18" charset="0"/>
                  </a:rPr>
                  <a:t>34 healthy participants (15 females; 2 </a:t>
                </a:r>
                <a:r>
                  <a:rPr lang="en-US" sz="3200">
                    <a:cs typeface="Times New Roman" panose="02020603050405020304" pitchFamily="18" charset="0"/>
                  </a:rPr>
                  <a:t>left-handed); </a:t>
                </a:r>
                <a:r>
                  <a:rPr lang="en-US" sz="3200" dirty="0">
                    <a:cs typeface="Times New Roman" panose="02020603050405020304" pitchFamily="18" charset="0"/>
                  </a:rPr>
                  <a:t>mean </a:t>
                </a:r>
                <a:r>
                  <a:rPr lang="en-US" sz="3200">
                    <a:cs typeface="Times New Roman" panose="02020603050405020304" pitchFamily="18" charset="0"/>
                  </a:rPr>
                  <a:t>age 26.34; range 19-37 years.</a:t>
                </a:r>
                <a:endParaRPr lang="en-US" sz="3200" dirty="0">
                  <a:cs typeface="Times New Roman" panose="02020603050405020304" pitchFamily="18" charset="0"/>
                </a:endParaRPr>
              </a:p>
              <a:p>
                <a:pPr algn="just"/>
                <a:endParaRPr lang="en-US" sz="3200" dirty="0">
                  <a:cs typeface="Times New Roman" panose="02020603050405020304" pitchFamily="18" charset="0"/>
                </a:endParaRPr>
              </a:p>
              <a:p>
                <a:pPr algn="just"/>
                <a:r>
                  <a:rPr lang="en-US" sz="3200" b="1" i="1" dirty="0">
                    <a:cs typeface="Times New Roman" panose="02020603050405020304" pitchFamily="18" charset="0"/>
                  </a:rPr>
                  <a:t>Task Paradigm</a:t>
                </a:r>
              </a:p>
              <a:p>
                <a:pPr algn="just"/>
                <a:endParaRPr lang="en-US" sz="3200" b="1" i="1" dirty="0">
                  <a:cs typeface="Times New Roman" panose="02020603050405020304" pitchFamily="18" charset="0"/>
                </a:endParaRPr>
              </a:p>
              <a:p>
                <a:pPr algn="just"/>
                <a:endParaRPr lang="en-US" sz="3200" b="1" i="1" dirty="0">
                  <a:cs typeface="Times New Roman" panose="02020603050405020304" pitchFamily="18" charset="0"/>
                </a:endParaRPr>
              </a:p>
              <a:p>
                <a:pPr algn="just"/>
                <a:endParaRPr lang="en-US" sz="3200" b="1" i="1" dirty="0">
                  <a:cs typeface="Times New Roman" panose="02020603050405020304" pitchFamily="18" charset="0"/>
                </a:endParaRPr>
              </a:p>
              <a:p>
                <a:pPr algn="just"/>
                <a:endParaRPr lang="en-US" sz="3200" b="1" i="1" dirty="0">
                  <a:cs typeface="Times New Roman" panose="02020603050405020304" pitchFamily="18" charset="0"/>
                </a:endParaRPr>
              </a:p>
              <a:p>
                <a:pPr algn="just"/>
                <a:endParaRPr lang="en-US" sz="3200" b="1" i="1" dirty="0">
                  <a:cs typeface="Times New Roman" panose="02020603050405020304" pitchFamily="18" charset="0"/>
                </a:endParaRPr>
              </a:p>
              <a:p>
                <a:pPr algn="just"/>
                <a:endParaRPr lang="en-US" sz="3200" b="1" i="1" dirty="0">
                  <a:cs typeface="Times New Roman" panose="02020603050405020304" pitchFamily="18" charset="0"/>
                </a:endParaRPr>
              </a:p>
              <a:p>
                <a:pPr algn="just"/>
                <a:endParaRPr lang="en-US" sz="3200" b="1" i="1" dirty="0">
                  <a:cs typeface="Times New Roman" panose="02020603050405020304" pitchFamily="18" charset="0"/>
                </a:endParaRPr>
              </a:p>
              <a:p>
                <a:pPr algn="just"/>
                <a:endParaRPr lang="en-US" sz="3200" b="1" i="1" dirty="0">
                  <a:cs typeface="Times New Roman" panose="02020603050405020304" pitchFamily="18" charset="0"/>
                </a:endParaRPr>
              </a:p>
              <a:p>
                <a:pPr algn="just"/>
                <a:endParaRPr lang="en-US" sz="3200" b="1" i="1" dirty="0">
                  <a:cs typeface="Times New Roman" panose="02020603050405020304" pitchFamily="18" charset="0"/>
                </a:endParaRPr>
              </a:p>
              <a:p>
                <a:pPr algn="just"/>
                <a:endParaRPr lang="en-US" sz="3200" b="1" i="1" dirty="0">
                  <a:cs typeface="Times New Roman" panose="02020603050405020304" pitchFamily="18" charset="0"/>
                </a:endParaRPr>
              </a:p>
              <a:p>
                <a:pPr algn="just"/>
                <a:endParaRPr lang="en-US" sz="3200" b="1" i="1" dirty="0">
                  <a:cs typeface="Times New Roman" panose="02020603050405020304" pitchFamily="18" charset="0"/>
                </a:endParaRPr>
              </a:p>
              <a:p>
                <a:pPr algn="just"/>
                <a:endParaRPr lang="en-US" sz="3200" b="1" i="1" dirty="0">
                  <a:cs typeface="Times New Roman" panose="02020603050405020304" pitchFamily="18" charset="0"/>
                </a:endParaRPr>
              </a:p>
              <a:p>
                <a:pPr algn="just"/>
                <a:endParaRPr lang="en-US" sz="3200" b="1" i="1" dirty="0">
                  <a:cs typeface="Times New Roman" panose="02020603050405020304" pitchFamily="18" charset="0"/>
                </a:endParaRPr>
              </a:p>
              <a:p>
                <a:pPr marL="457200" indent="-457200" algn="just">
                  <a:buFont typeface="Arial" panose="020B0604020202020204" pitchFamily="34" charset="0"/>
                  <a:buChar char="•"/>
                </a:pPr>
                <a:r>
                  <a:rPr lang="en-US" sz="3200" dirty="0">
                    <a:cs typeface="Times New Roman" panose="02020603050405020304" pitchFamily="18" charset="0"/>
                  </a:rPr>
                  <a:t>Participants were instructed to respond to one of two speed changes, which were counterbalanced across participants.</a:t>
                </a:r>
              </a:p>
              <a:p>
                <a:pPr algn="just"/>
                <a:endParaRPr lang="en-US" sz="3200" dirty="0">
                  <a:cs typeface="Times New Roman" panose="02020603050405020304" pitchFamily="18" charset="0"/>
                </a:endParaRPr>
              </a:p>
              <a:p>
                <a:pPr algn="just"/>
                <a:r>
                  <a:rPr lang="en-US" sz="3200" b="1" i="1" dirty="0">
                    <a:cs typeface="Times New Roman" panose="02020603050405020304" pitchFamily="18" charset="0"/>
                  </a:rPr>
                  <a:t>MEG Acquisition, Preprocessing, and Data Analysis</a:t>
                </a:r>
              </a:p>
              <a:p>
                <a:pPr marL="457163" indent="-457163" algn="just">
                  <a:buFont typeface="Arial" panose="020B0604020202020204" pitchFamily="34" charset="0"/>
                  <a:buChar char="•"/>
                </a:pPr>
                <a:r>
                  <a:rPr lang="en-US" sz="3200" dirty="0">
                    <a:cs typeface="Times New Roman" panose="02020603050405020304" pitchFamily="18" charset="0"/>
                  </a:rPr>
                  <a:t>Neuromagnetic responses were sampled continuously at 1 kHz using an </a:t>
                </a:r>
                <a:r>
                  <a:rPr lang="en-US" sz="3200" dirty="0" err="1">
                    <a:cs typeface="Times New Roman" panose="02020603050405020304" pitchFamily="18" charset="0"/>
                  </a:rPr>
                  <a:t>Electa</a:t>
                </a:r>
                <a:r>
                  <a:rPr lang="en-US" sz="3200" dirty="0">
                    <a:cs typeface="Times New Roman" panose="02020603050405020304" pitchFamily="18" charset="0"/>
                  </a:rPr>
                  <a:t> </a:t>
                </a:r>
                <a:r>
                  <a:rPr lang="en-US" sz="3200" dirty="0" err="1">
                    <a:cs typeface="Times New Roman" panose="02020603050405020304" pitchFamily="18" charset="0"/>
                  </a:rPr>
                  <a:t>Neuromag</a:t>
                </a:r>
                <a:r>
                  <a:rPr lang="en-US" sz="3200" dirty="0">
                    <a:cs typeface="Times New Roman" panose="02020603050405020304" pitchFamily="18" charset="0"/>
                  </a:rPr>
                  <a:t> system with 306 magnetic sensors.</a:t>
                </a:r>
              </a:p>
              <a:p>
                <a:pPr marL="457163" indent="-457163" algn="just">
                  <a:buFont typeface="Arial" panose="020B0604020202020204" pitchFamily="34" charset="0"/>
                  <a:buChar char="•"/>
                </a:pPr>
                <a:r>
                  <a:rPr lang="en-US" sz="3200" dirty="0">
                    <a:cs typeface="Times New Roman" panose="02020603050405020304" pitchFamily="18" charset="0"/>
                  </a:rPr>
                  <a:t>Data were corrected for head motion, subjected to noise reduction, and coregistered to a T1-weighted MRI.</a:t>
                </a:r>
              </a:p>
              <a:p>
                <a:pPr marL="457163" indent="-457163" algn="just">
                  <a:buFont typeface="Arial" panose="020B0604020202020204" pitchFamily="34" charset="0"/>
                  <a:buChar char="•"/>
                </a:pPr>
                <a:r>
                  <a:rPr lang="en-US" sz="3200" dirty="0">
                    <a:cs typeface="Times New Roman" panose="02020603050405020304" pitchFamily="18" charset="0"/>
                  </a:rPr>
                  <a:t>Artifact-free epochs were transformed into the time-frequency domain using complex demodulation.</a:t>
                </a:r>
              </a:p>
              <a:p>
                <a:pPr marL="457163" indent="-457163" algn="just">
                  <a:buFont typeface="Arial" panose="020B0604020202020204" pitchFamily="34" charset="0"/>
                  <a:buChar char="•"/>
                </a:pPr>
                <a:r>
                  <a:rPr lang="en-US" sz="3200" dirty="0">
                    <a:cs typeface="Times New Roman" panose="02020603050405020304" pitchFamily="18" charset="0"/>
                  </a:rPr>
                  <a:t>Time-frequency windows used for imaging were determined using statistical analysis of the sensor-level spectrograms across gradiometers.</a:t>
                </a:r>
              </a:p>
              <a:p>
                <a:pPr marL="457163" indent="-457163" algn="just">
                  <a:buFont typeface="Arial" panose="020B0604020202020204" pitchFamily="34" charset="0"/>
                  <a:buChar char="•"/>
                </a:pPr>
                <a:r>
                  <a:rPr lang="en-US" sz="3200" dirty="0">
                    <a:cs typeface="Times New Roman" panose="02020603050405020304" pitchFamily="18" charset="0"/>
                  </a:rPr>
                  <a:t>Cortical networks were imaged through an extension of the linearly-constrained minimum variance vector beamformer.</a:t>
                </a:r>
              </a:p>
              <a:p>
                <a:pPr marL="457163" indent="-457163" algn="just">
                  <a:buFont typeface="Arial" panose="020B0604020202020204" pitchFamily="34" charset="0"/>
                  <a:buChar char="•"/>
                </a:pPr>
                <a:r>
                  <a:rPr lang="en-US" sz="3200" dirty="0">
                    <a:cs typeface="Times New Roman" panose="02020603050405020304" pitchFamily="18" charset="0"/>
                  </a:rPr>
                  <a:t>Virtual sensors were extracted from peak voxels determined using whole-brain map averages of each time-frequency bin of interest across all participants and conditions.</a:t>
                </a:r>
              </a:p>
              <a:p>
                <a:pPr marL="457163" indent="-457163">
                  <a:buFont typeface="Arial" panose="020B0604020202020204" pitchFamily="34" charset="0"/>
                  <a:buChar char="•"/>
                </a:pPr>
                <a:r>
                  <a:rPr lang="en-US" sz="3200" dirty="0">
                    <a:cs typeface="Times New Roman" panose="02020603050405020304" pitchFamily="18" charset="0"/>
                  </a:rPr>
                  <a:t>For each peak voxel, virtual sensors were averaged across hemispheres, peak frequency and power were characterized by condition, and relationships between metrics and conditions were assessed. </a:t>
                </a:r>
              </a:p>
              <a:p>
                <a:pPr algn="just"/>
                <a:endParaRPr lang="en-US" sz="3200" b="1" i="1" dirty="0">
                  <a:cs typeface="Times New Roman" panose="02020603050405020304" pitchFamily="18" charset="0"/>
                </a:endParaRPr>
              </a:p>
              <a:p>
                <a:pPr algn="just"/>
                <a:endParaRPr lang="en-US" sz="3200" dirty="0">
                  <a:cs typeface="Times New Roman" panose="02020603050405020304" pitchFamily="18" charset="0"/>
                </a:endParaRPr>
              </a:p>
            </p:txBody>
          </p:sp>
          <p:sp>
            <p:nvSpPr>
              <p:cNvPr id="86" name="TextBox 42">
                <a:extLst>
                  <a:ext uri="{FF2B5EF4-FFF2-40B4-BE49-F238E27FC236}">
                    <a16:creationId xmlns:a16="http://schemas.microsoft.com/office/drawing/2014/main" id="{828E27C8-0A3A-4F15-86BB-FE1D137F1DD2}"/>
                  </a:ext>
                </a:extLst>
              </p:cNvPr>
              <p:cNvSpPr txBox="1">
                <a:spLocks noChangeArrowheads="1"/>
              </p:cNvSpPr>
              <p:nvPr/>
            </p:nvSpPr>
            <p:spPr bwMode="auto">
              <a:xfrm>
                <a:off x="3017837" y="9964281"/>
                <a:ext cx="9929813" cy="10156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9900">
                    <a:solidFill>
                      <a:schemeClr val="tx1"/>
                    </a:solidFill>
                    <a:latin typeface="Arial" charset="0"/>
                    <a:ea typeface="ＭＳ Ｐゴシック" charset="0"/>
                  </a:defRPr>
                </a:lvl1pPr>
                <a:lvl2pPr marL="742950" indent="-285750">
                  <a:defRPr sz="9900">
                    <a:solidFill>
                      <a:schemeClr val="tx1"/>
                    </a:solidFill>
                    <a:latin typeface="Arial" charset="0"/>
                    <a:ea typeface="ＭＳ Ｐゴシック" charset="0"/>
                  </a:defRPr>
                </a:lvl2pPr>
                <a:lvl3pPr marL="1143000" indent="-228600">
                  <a:defRPr sz="9900">
                    <a:solidFill>
                      <a:schemeClr val="tx1"/>
                    </a:solidFill>
                    <a:latin typeface="Arial" charset="0"/>
                    <a:ea typeface="ＭＳ Ｐゴシック" charset="0"/>
                  </a:defRPr>
                </a:lvl3pPr>
                <a:lvl4pPr marL="1600200" indent="-228600">
                  <a:defRPr sz="9900">
                    <a:solidFill>
                      <a:schemeClr val="tx1"/>
                    </a:solidFill>
                    <a:latin typeface="Arial" charset="0"/>
                    <a:ea typeface="ＭＳ Ｐゴシック" charset="0"/>
                  </a:defRPr>
                </a:lvl4pPr>
                <a:lvl5pPr marL="2057400" indent="-228600">
                  <a:defRPr sz="9900">
                    <a:solidFill>
                      <a:schemeClr val="tx1"/>
                    </a:solidFill>
                    <a:latin typeface="Arial" charset="0"/>
                    <a:ea typeface="ＭＳ Ｐゴシック" charset="0"/>
                  </a:defRPr>
                </a:lvl5pPr>
                <a:lvl6pPr marL="2514600" indent="-228600" defTabSz="2506663" fontAlgn="base">
                  <a:spcBef>
                    <a:spcPct val="0"/>
                  </a:spcBef>
                  <a:spcAft>
                    <a:spcPct val="0"/>
                  </a:spcAft>
                  <a:defRPr sz="9900">
                    <a:solidFill>
                      <a:schemeClr val="tx1"/>
                    </a:solidFill>
                    <a:latin typeface="Arial" charset="0"/>
                    <a:ea typeface="ＭＳ Ｐゴシック" charset="0"/>
                  </a:defRPr>
                </a:lvl6pPr>
                <a:lvl7pPr marL="2971800" indent="-228600" defTabSz="2506663" fontAlgn="base">
                  <a:spcBef>
                    <a:spcPct val="0"/>
                  </a:spcBef>
                  <a:spcAft>
                    <a:spcPct val="0"/>
                  </a:spcAft>
                  <a:defRPr sz="9900">
                    <a:solidFill>
                      <a:schemeClr val="tx1"/>
                    </a:solidFill>
                    <a:latin typeface="Arial" charset="0"/>
                    <a:ea typeface="ＭＳ Ｐゴシック" charset="0"/>
                  </a:defRPr>
                </a:lvl7pPr>
                <a:lvl8pPr marL="3429000" indent="-228600" defTabSz="2506663" fontAlgn="base">
                  <a:spcBef>
                    <a:spcPct val="0"/>
                  </a:spcBef>
                  <a:spcAft>
                    <a:spcPct val="0"/>
                  </a:spcAft>
                  <a:defRPr sz="9900">
                    <a:solidFill>
                      <a:schemeClr val="tx1"/>
                    </a:solidFill>
                    <a:latin typeface="Arial" charset="0"/>
                    <a:ea typeface="ＭＳ Ｐゴシック" charset="0"/>
                  </a:defRPr>
                </a:lvl8pPr>
                <a:lvl9pPr marL="3886200" indent="-228600" defTabSz="2506663" fontAlgn="base">
                  <a:spcBef>
                    <a:spcPct val="0"/>
                  </a:spcBef>
                  <a:spcAft>
                    <a:spcPct val="0"/>
                  </a:spcAft>
                  <a:defRPr sz="9900">
                    <a:solidFill>
                      <a:schemeClr val="tx1"/>
                    </a:solidFill>
                    <a:latin typeface="Arial" charset="0"/>
                    <a:ea typeface="ＭＳ Ｐゴシック" charset="0"/>
                  </a:defRPr>
                </a:lvl9pPr>
              </a:lstStyle>
              <a:p>
                <a:pPr algn="ctr"/>
                <a:r>
                  <a:rPr lang="en-US" sz="6000" dirty="0">
                    <a:solidFill>
                      <a:srgbClr val="AD122A"/>
                    </a:solidFill>
                    <a:cs typeface="Arial" charset="0"/>
                  </a:rPr>
                  <a:t>Methods</a:t>
                </a:r>
              </a:p>
            </p:txBody>
          </p:sp>
        </p:grpSp>
        <p:pic>
          <p:nvPicPr>
            <p:cNvPr id="83" name="Picture 82">
              <a:extLst>
                <a:ext uri="{FF2B5EF4-FFF2-40B4-BE49-F238E27FC236}">
                  <a16:creationId xmlns:a16="http://schemas.microsoft.com/office/drawing/2014/main" id="{4D57E3E1-AAD9-4188-BA17-B066E6E1F0AC}"/>
                </a:ext>
              </a:extLst>
            </p:cNvPr>
            <p:cNvPicPr/>
            <p:nvPr/>
          </p:nvPicPr>
          <p:blipFill>
            <a:blip r:embed="rId6"/>
            <a:stretch>
              <a:fillRect/>
            </a:stretch>
          </p:blipFill>
          <p:spPr>
            <a:xfrm>
              <a:off x="794381" y="20350456"/>
              <a:ext cx="13071315" cy="5747765"/>
            </a:xfrm>
            <a:prstGeom prst="rect">
              <a:avLst/>
            </a:prstGeom>
          </p:spPr>
        </p:pic>
      </p:grpSp>
    </p:spTree>
    <p:extLst>
      <p:ext uri="{BB962C8B-B14F-4D97-AF65-F5344CB8AC3E}">
        <p14:creationId xmlns:p14="http://schemas.microsoft.com/office/powerpoint/2010/main" val="919436955"/>
      </p:ext>
    </p:extLst>
  </p:cSld>
  <p:clrMapOvr>
    <a:masterClrMapping/>
  </p:clrMapOvr>
</p:sld>
</file>

<file path=ppt/theme/theme1.xml><?xml version="1.0" encoding="utf-8"?>
<a:theme xmlns:a="http://schemas.openxmlformats.org/drawingml/2006/main" name="Office Theme">
  <a:themeElements>
    <a:clrScheme name="Custom 1">
      <a:dk1>
        <a:sysClr val="windowText" lastClr="000000"/>
      </a:dk1>
      <a:lt1>
        <a:sysClr val="window" lastClr="FFFFFF"/>
      </a:lt1>
      <a:dk2>
        <a:srgbClr val="006585"/>
      </a:dk2>
      <a:lt2>
        <a:srgbClr val="D9DBDB"/>
      </a:lt2>
      <a:accent1>
        <a:srgbClr val="D9DBDB"/>
      </a:accent1>
      <a:accent2>
        <a:srgbClr val="C3092C"/>
      </a:accent2>
      <a:accent3>
        <a:srgbClr val="C7C71F"/>
      </a:accent3>
      <a:accent4>
        <a:srgbClr val="D76E22"/>
      </a:accent4>
      <a:accent5>
        <a:srgbClr val="006585"/>
      </a:accent5>
      <a:accent6>
        <a:srgbClr val="525353"/>
      </a:accent6>
      <a:hlink>
        <a:srgbClr val="006585"/>
      </a:hlink>
      <a:folHlink>
        <a:srgbClr val="D76E22"/>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894</TotalTime>
  <Words>792</Words>
  <Application>Microsoft Office PowerPoint</Application>
  <PresentationFormat>Custom</PresentationFormat>
  <Paragraphs>44</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Arial Bold</vt:lpstr>
      <vt:lpstr>Calibri</vt:lpstr>
      <vt:lpstr>Office Theme</vt:lpstr>
      <vt:lpstr>PowerPoint Presentation</vt:lpstr>
    </vt:vector>
  </TitlesOfParts>
  <Company>Metro Community College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Tom Waples</dc:creator>
  <cp:lastModifiedBy>Timothy Joe</cp:lastModifiedBy>
  <cp:revision>41</cp:revision>
  <dcterms:created xsi:type="dcterms:W3CDTF">2010-12-02T21:51:59Z</dcterms:created>
  <dcterms:modified xsi:type="dcterms:W3CDTF">2020-05-02T01:34:51Z</dcterms:modified>
</cp:coreProperties>
</file>