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ags/tag10.xml" ContentType="application/vnd.openxmlformats-officedocument.presentationml.tags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3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4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5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7.xml" ContentType="application/vnd.openxmlformats-officedocument.them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8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9.xml" ContentType="application/vnd.openxmlformats-officedocument.them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0.xml" ContentType="application/vnd.openxmlformats-officedocument.them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1.xml" ContentType="application/vnd.openxmlformats-officedocument.them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2.xml" ContentType="application/vnd.openxmlformats-officedocument.them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3.xml" ContentType="application/vnd.openxmlformats-officedocument.them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4.xml" ContentType="application/vnd.openxmlformats-officedocument.them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25.xml" ContentType="application/vnd.openxmlformats-officedocument.them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26.xml" ContentType="application/vnd.openxmlformats-officedocument.them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27.xml" ContentType="application/vnd.openxmlformats-officedocument.them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28.xml" ContentType="application/vnd.openxmlformats-officedocument.them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29.xml" ContentType="application/vnd.openxmlformats-officedocument.them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heme/theme30.xml" ContentType="application/vnd.openxmlformats-officedocument.theme+xml"/>
  <Override PartName="/ppt/theme/theme3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195" r:id="rId1"/>
    <p:sldMasterId id="2147515695" r:id="rId2"/>
    <p:sldMasterId id="2147515710" r:id="rId3"/>
    <p:sldMasterId id="2147515723" r:id="rId4"/>
    <p:sldMasterId id="2147515737" r:id="rId5"/>
    <p:sldMasterId id="2147515751" r:id="rId6"/>
    <p:sldMasterId id="2147515766" r:id="rId7"/>
    <p:sldMasterId id="2147515780" r:id="rId8"/>
    <p:sldMasterId id="2147515794" r:id="rId9"/>
    <p:sldMasterId id="2147515808" r:id="rId10"/>
    <p:sldMasterId id="2147515821" r:id="rId11"/>
    <p:sldMasterId id="2147515835" r:id="rId12"/>
    <p:sldMasterId id="2147515848" r:id="rId13"/>
    <p:sldMasterId id="2147515861" r:id="rId14"/>
    <p:sldMasterId id="2147515873" r:id="rId15"/>
    <p:sldMasterId id="2147515885" r:id="rId16"/>
    <p:sldMasterId id="2147515897" r:id="rId17"/>
    <p:sldMasterId id="2147515909" r:id="rId18"/>
    <p:sldMasterId id="2147515921" r:id="rId19"/>
    <p:sldMasterId id="2147515933" r:id="rId20"/>
    <p:sldMasterId id="2147515946" r:id="rId21"/>
    <p:sldMasterId id="2147515959" r:id="rId22"/>
    <p:sldMasterId id="2147515972" r:id="rId23"/>
    <p:sldMasterId id="2147515985" r:id="rId24"/>
    <p:sldMasterId id="2147515998" r:id="rId25"/>
    <p:sldMasterId id="2147516011" r:id="rId26"/>
    <p:sldMasterId id="2147516025" r:id="rId27"/>
    <p:sldMasterId id="2147516039" r:id="rId28"/>
    <p:sldMasterId id="2147516051" r:id="rId29"/>
  </p:sldMasterIdLst>
  <p:notesMasterIdLst>
    <p:notesMasterId r:id="rId34"/>
  </p:notesMasterIdLst>
  <p:handoutMasterIdLst>
    <p:handoutMasterId r:id="rId35"/>
  </p:handoutMasterIdLst>
  <p:sldIdLst>
    <p:sldId id="676" r:id="rId30"/>
    <p:sldId id="705" r:id="rId31"/>
    <p:sldId id="665" r:id="rId32"/>
    <p:sldId id="710" r:id="rId33"/>
  </p:sldIdLst>
  <p:sldSz cx="9144000" cy="6858000" type="screen4x3"/>
  <p:notesSz cx="6797675" cy="9926638"/>
  <p:custDataLst>
    <p:tags r:id="rId36"/>
  </p:custDataLst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0">
          <p15:clr>
            <a:srgbClr val="A4A3A4"/>
          </p15:clr>
        </p15:guide>
        <p15:guide id="2" orient="horz" pos="744">
          <p15:clr>
            <a:srgbClr val="A4A3A4"/>
          </p15:clr>
        </p15:guide>
        <p15:guide id="3" orient="horz" pos="3719">
          <p15:clr>
            <a:srgbClr val="A4A3A4"/>
          </p15:clr>
        </p15:guide>
        <p15:guide id="4" orient="horz" pos="3138">
          <p15:clr>
            <a:srgbClr val="A4A3A4"/>
          </p15:clr>
        </p15:guide>
        <p15:guide id="5" orient="horz" pos="966">
          <p15:clr>
            <a:srgbClr val="A4A3A4"/>
          </p15:clr>
        </p15:guide>
        <p15:guide id="6" orient="horz" pos="2255">
          <p15:clr>
            <a:srgbClr val="A4A3A4"/>
          </p15:clr>
        </p15:guide>
        <p15:guide id="7" orient="horz" pos="1108">
          <p15:clr>
            <a:srgbClr val="A4A3A4"/>
          </p15:clr>
        </p15:guide>
        <p15:guide id="8" orient="horz" pos="2819">
          <p15:clr>
            <a:srgbClr val="A4A3A4"/>
          </p15:clr>
        </p15:guide>
        <p15:guide id="9" pos="192">
          <p15:clr>
            <a:srgbClr val="A4A3A4"/>
          </p15:clr>
        </p15:guide>
        <p15:guide id="10" pos="5578">
          <p15:clr>
            <a:srgbClr val="A4A3A4"/>
          </p15:clr>
        </p15:guide>
        <p15:guide id="11" pos="4815">
          <p15:clr>
            <a:srgbClr val="A4A3A4"/>
          </p15:clr>
        </p15:guide>
        <p15:guide id="12" pos="1984">
          <p15:clr>
            <a:srgbClr val="A4A3A4"/>
          </p15:clr>
        </p15:guide>
        <p15:guide id="13" pos="5441">
          <p15:clr>
            <a:srgbClr val="A4A3A4"/>
          </p15:clr>
        </p15:guide>
        <p15:guide id="14" pos="492">
          <p15:clr>
            <a:srgbClr val="A4A3A4"/>
          </p15:clr>
        </p15:guide>
        <p15:guide id="15" pos="329">
          <p15:clr>
            <a:srgbClr val="A4A3A4"/>
          </p15:clr>
        </p15:guide>
        <p15:guide id="16" pos="4640">
          <p15:clr>
            <a:srgbClr val="A4A3A4"/>
          </p15:clr>
        </p15:guide>
        <p15:guide id="17" pos="4004">
          <p15:clr>
            <a:srgbClr val="A4A3A4"/>
          </p15:clr>
        </p15:guide>
        <p15:guide id="18" pos="3841">
          <p15:clr>
            <a:srgbClr val="A4A3A4"/>
          </p15:clr>
        </p15:guide>
        <p15:guide id="19" pos="3206">
          <p15:clr>
            <a:srgbClr val="A4A3A4"/>
          </p15:clr>
        </p15:guide>
        <p15:guide id="20" pos="3037">
          <p15:clr>
            <a:srgbClr val="A4A3A4"/>
          </p15:clr>
        </p15:guide>
        <p15:guide id="21" pos="2395">
          <p15:clr>
            <a:srgbClr val="A4A3A4"/>
          </p15:clr>
        </p15:guide>
        <p15:guide id="22" pos="1596">
          <p15:clr>
            <a:srgbClr val="A4A3A4"/>
          </p15:clr>
        </p15:guide>
        <p15:guide id="23" pos="22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4A830"/>
    <a:srgbClr val="777777"/>
    <a:srgbClr val="333399"/>
    <a:srgbClr val="FFFF66"/>
    <a:srgbClr val="0069B8"/>
    <a:srgbClr val="7030A0"/>
    <a:srgbClr val="DC006B"/>
    <a:srgbClr val="D1E9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59" autoAdjust="0"/>
    <p:restoredTop sz="85207" autoAdjust="0"/>
  </p:normalViewPr>
  <p:slideViewPr>
    <p:cSldViewPr snapToGrid="0" snapToObjects="1">
      <p:cViewPr varScale="1">
        <p:scale>
          <a:sx n="106" d="100"/>
          <a:sy n="106" d="100"/>
        </p:scale>
        <p:origin x="2448" y="62"/>
      </p:cViewPr>
      <p:guideLst>
        <p:guide orient="horz" pos="480"/>
        <p:guide orient="horz" pos="744"/>
        <p:guide orient="horz" pos="3719"/>
        <p:guide orient="horz" pos="3138"/>
        <p:guide orient="horz" pos="966"/>
        <p:guide orient="horz" pos="2255"/>
        <p:guide orient="horz" pos="1108"/>
        <p:guide orient="horz" pos="2819"/>
        <p:guide pos="192"/>
        <p:guide pos="5578"/>
        <p:guide pos="4815"/>
        <p:guide pos="1984"/>
        <p:guide pos="5441"/>
        <p:guide pos="492"/>
        <p:guide pos="329"/>
        <p:guide pos="4640"/>
        <p:guide pos="4004"/>
        <p:guide pos="3841"/>
        <p:guide pos="3206"/>
        <p:guide pos="3037"/>
        <p:guide pos="2395"/>
        <p:guide pos="1596"/>
        <p:guide pos="2239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3948" y="-102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1.xml"/><Relationship Id="rId35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11CB89-1637-425D-994C-001CF12A5791}" type="doc">
      <dgm:prSet loTypeId="urn:microsoft.com/office/officeart/2005/8/layout/vList3" loCatId="list" qsTypeId="urn:microsoft.com/office/officeart/2005/8/quickstyle/simple4" qsCatId="simple" csTypeId="urn:microsoft.com/office/officeart/2005/8/colors/accent3_1" csCatId="accent3" phldr="1"/>
      <dgm:spPr/>
    </dgm:pt>
    <dgm:pt modelId="{0E7C86D7-C718-453B-B5F4-ADF4150156E9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sz="1600" dirty="0"/>
        </a:p>
      </dgm:t>
    </dgm:pt>
    <dgm:pt modelId="{DC484226-FB5D-4834-97DB-58B093E9D83F}" type="parTrans" cxnId="{3B50B784-4145-434D-AAEC-CCCEF7ACB9C0}">
      <dgm:prSet/>
      <dgm:spPr/>
      <dgm:t>
        <a:bodyPr/>
        <a:lstStyle/>
        <a:p>
          <a:endParaRPr lang="en-US"/>
        </a:p>
      </dgm:t>
    </dgm:pt>
    <dgm:pt modelId="{3DC5012E-85F3-4109-ACD5-6CDFAD27E5B7}" type="sibTrans" cxnId="{3B50B784-4145-434D-AAEC-CCCEF7ACB9C0}">
      <dgm:prSet/>
      <dgm:spPr/>
      <dgm:t>
        <a:bodyPr/>
        <a:lstStyle/>
        <a:p>
          <a:endParaRPr lang="en-US"/>
        </a:p>
      </dgm:t>
    </dgm:pt>
    <dgm:pt modelId="{21FF8877-6553-471D-9E64-50F16835A17E}" type="pres">
      <dgm:prSet presAssocID="{A711CB89-1637-425D-994C-001CF12A5791}" presName="linearFlow" presStyleCnt="0">
        <dgm:presLayoutVars>
          <dgm:dir/>
          <dgm:resizeHandles val="exact"/>
        </dgm:presLayoutVars>
      </dgm:prSet>
      <dgm:spPr/>
    </dgm:pt>
    <dgm:pt modelId="{5E3485F0-C272-472D-92A7-5C47149162C4}" type="pres">
      <dgm:prSet presAssocID="{0E7C86D7-C718-453B-B5F4-ADF4150156E9}" presName="composite" presStyleCnt="0"/>
      <dgm:spPr/>
    </dgm:pt>
    <dgm:pt modelId="{35CE1A5E-5155-433C-BE02-9FAD35571F85}" type="pres">
      <dgm:prSet presAssocID="{0E7C86D7-C718-453B-B5F4-ADF4150156E9}" presName="imgShp" presStyleLbl="fgImgPlace1" presStyleIdx="0" presStyleCnt="1" custScaleX="40269" custScaleY="4483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5C1ECD78-4341-4BFB-90C1-481E689F19DD}" type="pres">
      <dgm:prSet presAssocID="{0E7C86D7-C718-453B-B5F4-ADF4150156E9}" presName="txShp" presStyleLbl="node1" presStyleIdx="0" presStyleCnt="1" custScaleX="112570" custScaleY="133184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5A9F48AC-A27D-40AF-86BA-A58C3254E4B0}" type="presOf" srcId="{0E7C86D7-C718-453B-B5F4-ADF4150156E9}" destId="{5C1ECD78-4341-4BFB-90C1-481E689F19DD}" srcOrd="0" destOrd="0" presId="urn:microsoft.com/office/officeart/2005/8/layout/vList3"/>
    <dgm:cxn modelId="{9F6C6318-F6B9-475A-885C-B3437FC71BDC}" type="presOf" srcId="{A711CB89-1637-425D-994C-001CF12A5791}" destId="{21FF8877-6553-471D-9E64-50F16835A17E}" srcOrd="0" destOrd="0" presId="urn:microsoft.com/office/officeart/2005/8/layout/vList3"/>
    <dgm:cxn modelId="{3B50B784-4145-434D-AAEC-CCCEF7ACB9C0}" srcId="{A711CB89-1637-425D-994C-001CF12A5791}" destId="{0E7C86D7-C718-453B-B5F4-ADF4150156E9}" srcOrd="0" destOrd="0" parTransId="{DC484226-FB5D-4834-97DB-58B093E9D83F}" sibTransId="{3DC5012E-85F3-4109-ACD5-6CDFAD27E5B7}"/>
    <dgm:cxn modelId="{23FC1B45-B97B-428E-8895-C9192F452D91}" type="presParOf" srcId="{21FF8877-6553-471D-9E64-50F16835A17E}" destId="{5E3485F0-C272-472D-92A7-5C47149162C4}" srcOrd="0" destOrd="0" presId="urn:microsoft.com/office/officeart/2005/8/layout/vList3"/>
    <dgm:cxn modelId="{73F4250D-D7A9-4332-AF82-E8F3DA899C3C}" type="presParOf" srcId="{5E3485F0-C272-472D-92A7-5C47149162C4}" destId="{35CE1A5E-5155-433C-BE02-9FAD35571F85}" srcOrd="0" destOrd="0" presId="urn:microsoft.com/office/officeart/2005/8/layout/vList3"/>
    <dgm:cxn modelId="{0F5FCBB9-A7CD-4114-9E36-AD6853E15292}" type="presParOf" srcId="{5E3485F0-C272-472D-92A7-5C47149162C4}" destId="{5C1ECD78-4341-4BFB-90C1-481E689F19D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E535F9-5109-47D4-A29A-2616F8B25541}" type="doc">
      <dgm:prSet loTypeId="urn:microsoft.com/office/officeart/2005/8/layout/cycle8" loCatId="cycle" qsTypeId="urn:microsoft.com/office/officeart/2005/8/quickstyle/simple1" qsCatId="simple" csTypeId="urn:microsoft.com/office/officeart/2005/8/colors/accent3_2" csCatId="accent3" phldr="1"/>
      <dgm:spPr/>
    </dgm:pt>
    <dgm:pt modelId="{89B05C32-81C2-4B0C-BA1B-D8FCA97A4AE2}">
      <dgm:prSet phldrT="[Tekst]"/>
      <dgm:spPr>
        <a:solidFill>
          <a:srgbClr val="FFC000"/>
        </a:solidFill>
      </dgm:spPr>
      <dgm:t>
        <a:bodyPr/>
        <a:lstStyle/>
        <a:p>
          <a:pPr algn="ctr" defTabSz="457200" rtl="0" eaLnBrk="0" fontAlgn="base" hangingPunct="0">
            <a:spcBef>
              <a:spcPct val="0"/>
            </a:spcBef>
            <a:spcAft>
              <a:spcPct val="0"/>
            </a:spcAft>
          </a:pPr>
          <a:r>
            <a:rPr lang="pl-PL" b="1" kern="1200" dirty="0" err="1" smtClean="0">
              <a:solidFill>
                <a:schemeClr val="bg1"/>
              </a:solidFill>
              <a:latin typeface="Century Gothic" panose="020B0502020202020204" pitchFamily="34" charset="0"/>
              <a:ea typeface="MS PGothic" pitchFamily="34" charset="-128"/>
              <a:cs typeface="+mn-cs"/>
            </a:rPr>
            <a:t>Values</a:t>
          </a:r>
          <a:r>
            <a:rPr lang="pl-PL" b="1" kern="1200" dirty="0" smtClean="0">
              <a:solidFill>
                <a:schemeClr val="bg1"/>
              </a:solidFill>
              <a:latin typeface="Century Gothic" panose="020B0502020202020204" pitchFamily="34" charset="0"/>
              <a:ea typeface="MS PGothic" pitchFamily="34" charset="-128"/>
              <a:cs typeface="+mn-cs"/>
            </a:rPr>
            <a:t> </a:t>
          </a:r>
          <a:endParaRPr lang="pl-PL" b="1" kern="1200" dirty="0">
            <a:solidFill>
              <a:schemeClr val="bg1"/>
            </a:solidFill>
            <a:latin typeface="Century Gothic" panose="020B0502020202020204" pitchFamily="34" charset="0"/>
            <a:ea typeface="MS PGothic" pitchFamily="34" charset="-128"/>
            <a:cs typeface="+mn-cs"/>
          </a:endParaRPr>
        </a:p>
      </dgm:t>
    </dgm:pt>
    <dgm:pt modelId="{592B2647-FE27-418A-83FF-448B1EA7A119}" type="parTrans" cxnId="{385AE0AA-5975-4ED7-BFF6-230664DD31BF}">
      <dgm:prSet/>
      <dgm:spPr/>
      <dgm:t>
        <a:bodyPr/>
        <a:lstStyle/>
        <a:p>
          <a:endParaRPr lang="pl-PL"/>
        </a:p>
      </dgm:t>
    </dgm:pt>
    <dgm:pt modelId="{81D3D60A-458C-4774-9975-347466944590}" type="sibTrans" cxnId="{385AE0AA-5975-4ED7-BFF6-230664DD31BF}">
      <dgm:prSet/>
      <dgm:spPr/>
      <dgm:t>
        <a:bodyPr/>
        <a:lstStyle/>
        <a:p>
          <a:endParaRPr lang="pl-PL"/>
        </a:p>
      </dgm:t>
    </dgm:pt>
    <dgm:pt modelId="{BBD91084-7D9A-494E-81D1-C635AD312B51}">
      <dgm:prSet phldrT="[Tekst]"/>
      <dgm:spPr>
        <a:solidFill>
          <a:srgbClr val="FFC000"/>
        </a:solidFill>
      </dgm:spPr>
      <dgm:t>
        <a:bodyPr/>
        <a:lstStyle/>
        <a:p>
          <a:pPr algn="ctr" defTabSz="457200" rtl="0" eaLnBrk="0" fontAlgn="base" hangingPunct="0">
            <a:spcBef>
              <a:spcPct val="0"/>
            </a:spcBef>
            <a:spcAft>
              <a:spcPct val="0"/>
            </a:spcAft>
          </a:pPr>
          <a:r>
            <a:rPr lang="pl-PL" b="1" kern="1200" dirty="0" smtClean="0">
              <a:solidFill>
                <a:schemeClr val="bg1"/>
              </a:solidFill>
              <a:latin typeface="Century Gothic" panose="020B0502020202020204" pitchFamily="34" charset="0"/>
              <a:ea typeface="MS PGothic" pitchFamily="34" charset="-128"/>
              <a:cs typeface="+mn-cs"/>
            </a:rPr>
            <a:t>To Serve Healthier, Fuller Lives</a:t>
          </a:r>
          <a:endParaRPr lang="pl-PL" b="1" kern="1200" dirty="0">
            <a:solidFill>
              <a:schemeClr val="bg1"/>
            </a:solidFill>
            <a:latin typeface="Century Gothic" panose="020B0502020202020204" pitchFamily="34" charset="0"/>
            <a:ea typeface="MS PGothic" pitchFamily="34" charset="-128"/>
            <a:cs typeface="+mn-cs"/>
          </a:endParaRPr>
        </a:p>
      </dgm:t>
    </dgm:pt>
    <dgm:pt modelId="{DE899AB0-C0A1-4EFD-BA10-1B2305C77A6C}" type="parTrans" cxnId="{E413332A-708C-44AE-B5A9-8B07FDEA9904}">
      <dgm:prSet/>
      <dgm:spPr/>
      <dgm:t>
        <a:bodyPr/>
        <a:lstStyle/>
        <a:p>
          <a:endParaRPr lang="pl-PL"/>
        </a:p>
      </dgm:t>
    </dgm:pt>
    <dgm:pt modelId="{DC8A314C-07A0-486A-928D-A57D76A65DC7}" type="sibTrans" cxnId="{E413332A-708C-44AE-B5A9-8B07FDEA9904}">
      <dgm:prSet/>
      <dgm:spPr/>
      <dgm:t>
        <a:bodyPr/>
        <a:lstStyle/>
        <a:p>
          <a:endParaRPr lang="pl-PL"/>
        </a:p>
      </dgm:t>
    </dgm:pt>
    <dgm:pt modelId="{E19C68D9-4AC1-4A7A-B353-315114409E01}">
      <dgm:prSet phldrT="[Tekst]"/>
      <dgm:spPr>
        <a:solidFill>
          <a:srgbClr val="FFC000"/>
        </a:solidFill>
      </dgm:spPr>
      <dgm:t>
        <a:bodyPr/>
        <a:lstStyle/>
        <a:p>
          <a:pPr algn="l" defTabSz="457200" rtl="0" eaLnBrk="0" fontAlgn="base" hangingPunct="0">
            <a:spcBef>
              <a:spcPct val="0"/>
            </a:spcBef>
            <a:spcAft>
              <a:spcPct val="0"/>
            </a:spcAft>
          </a:pPr>
          <a:r>
            <a:rPr lang="pl-PL" b="1" kern="1200" dirty="0" err="1" smtClean="0">
              <a:solidFill>
                <a:schemeClr val="bg1"/>
              </a:solidFill>
              <a:latin typeface="Century Gothic" panose="020B0502020202020204" pitchFamily="34" charset="0"/>
              <a:ea typeface="MS PGothic" pitchFamily="34" charset="-128"/>
              <a:cs typeface="+mn-cs"/>
            </a:rPr>
            <a:t>Purpose</a:t>
          </a:r>
          <a:endParaRPr lang="pl-PL" b="1" kern="1200" dirty="0">
            <a:solidFill>
              <a:schemeClr val="bg1"/>
            </a:solidFill>
            <a:latin typeface="Century Gothic" panose="020B0502020202020204" pitchFamily="34" charset="0"/>
            <a:ea typeface="MS PGothic" pitchFamily="34" charset="-128"/>
            <a:cs typeface="+mn-cs"/>
          </a:endParaRPr>
        </a:p>
      </dgm:t>
    </dgm:pt>
    <dgm:pt modelId="{4BD65F4A-F101-4F00-9F8C-C0DF45F7EB06}" type="parTrans" cxnId="{DCA4EAB4-9164-4FE3-8446-26FC0C86C66A}">
      <dgm:prSet/>
      <dgm:spPr/>
      <dgm:t>
        <a:bodyPr/>
        <a:lstStyle/>
        <a:p>
          <a:endParaRPr lang="pl-PL"/>
        </a:p>
      </dgm:t>
    </dgm:pt>
    <dgm:pt modelId="{38926D03-C7A4-401C-8A0F-FF8B1C7D40C4}" type="sibTrans" cxnId="{DCA4EAB4-9164-4FE3-8446-26FC0C86C66A}">
      <dgm:prSet/>
      <dgm:spPr/>
      <dgm:t>
        <a:bodyPr/>
        <a:lstStyle/>
        <a:p>
          <a:endParaRPr lang="pl-PL"/>
        </a:p>
      </dgm:t>
    </dgm:pt>
    <dgm:pt modelId="{585B2EB9-1260-4444-90CE-34D68DBB14AB}" type="pres">
      <dgm:prSet presAssocID="{B2E535F9-5109-47D4-A29A-2616F8B25541}" presName="compositeShape" presStyleCnt="0">
        <dgm:presLayoutVars>
          <dgm:chMax val="7"/>
          <dgm:dir/>
          <dgm:resizeHandles val="exact"/>
        </dgm:presLayoutVars>
      </dgm:prSet>
      <dgm:spPr/>
    </dgm:pt>
    <dgm:pt modelId="{46707A54-99A8-4865-8D84-D735E03418AC}" type="pres">
      <dgm:prSet presAssocID="{B2E535F9-5109-47D4-A29A-2616F8B25541}" presName="wedge1" presStyleLbl="node1" presStyleIdx="0" presStyleCnt="3"/>
      <dgm:spPr/>
      <dgm:t>
        <a:bodyPr/>
        <a:lstStyle/>
        <a:p>
          <a:endParaRPr lang="pl-PL"/>
        </a:p>
      </dgm:t>
    </dgm:pt>
    <dgm:pt modelId="{FD1A47BB-681B-4A37-8161-EA832C531870}" type="pres">
      <dgm:prSet presAssocID="{B2E535F9-5109-47D4-A29A-2616F8B25541}" presName="dummy1a" presStyleCnt="0"/>
      <dgm:spPr/>
    </dgm:pt>
    <dgm:pt modelId="{1C141C8A-FF7B-4FB7-BBDD-C1C2E00B1262}" type="pres">
      <dgm:prSet presAssocID="{B2E535F9-5109-47D4-A29A-2616F8B25541}" presName="dummy1b" presStyleCnt="0"/>
      <dgm:spPr/>
    </dgm:pt>
    <dgm:pt modelId="{01B68353-4C1A-4386-8E1C-CBCDB65E55CC}" type="pres">
      <dgm:prSet presAssocID="{B2E535F9-5109-47D4-A29A-2616F8B2554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F4CA4B8-0689-4339-B405-C5F9D2F29FDF}" type="pres">
      <dgm:prSet presAssocID="{B2E535F9-5109-47D4-A29A-2616F8B25541}" presName="wedge2" presStyleLbl="node1" presStyleIdx="1" presStyleCnt="3"/>
      <dgm:spPr/>
      <dgm:t>
        <a:bodyPr/>
        <a:lstStyle/>
        <a:p>
          <a:endParaRPr lang="pl-PL"/>
        </a:p>
      </dgm:t>
    </dgm:pt>
    <dgm:pt modelId="{6CC186FD-81B5-4C4D-98A9-D35116CDAD60}" type="pres">
      <dgm:prSet presAssocID="{B2E535F9-5109-47D4-A29A-2616F8B25541}" presName="dummy2a" presStyleCnt="0"/>
      <dgm:spPr/>
    </dgm:pt>
    <dgm:pt modelId="{5C052303-519E-4F80-96B3-CE3A33FC77AE}" type="pres">
      <dgm:prSet presAssocID="{B2E535F9-5109-47D4-A29A-2616F8B25541}" presName="dummy2b" presStyleCnt="0"/>
      <dgm:spPr/>
    </dgm:pt>
    <dgm:pt modelId="{90A17952-9011-4819-A98C-86B76D19098E}" type="pres">
      <dgm:prSet presAssocID="{B2E535F9-5109-47D4-A29A-2616F8B2554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0CEF4B-CDDB-4C44-81AE-178A72BEBDA4}" type="pres">
      <dgm:prSet presAssocID="{B2E535F9-5109-47D4-A29A-2616F8B25541}" presName="wedge3" presStyleLbl="node1" presStyleIdx="2" presStyleCnt="3"/>
      <dgm:spPr/>
      <dgm:t>
        <a:bodyPr/>
        <a:lstStyle/>
        <a:p>
          <a:endParaRPr lang="pl-PL"/>
        </a:p>
      </dgm:t>
    </dgm:pt>
    <dgm:pt modelId="{CD5CEE4B-2969-45E6-9E31-E4EA1A6515EB}" type="pres">
      <dgm:prSet presAssocID="{B2E535F9-5109-47D4-A29A-2616F8B25541}" presName="dummy3a" presStyleCnt="0"/>
      <dgm:spPr/>
    </dgm:pt>
    <dgm:pt modelId="{EC583169-158F-4B6F-8DB4-E5D1DE7C7070}" type="pres">
      <dgm:prSet presAssocID="{B2E535F9-5109-47D4-A29A-2616F8B25541}" presName="dummy3b" presStyleCnt="0"/>
      <dgm:spPr/>
    </dgm:pt>
    <dgm:pt modelId="{7066007E-EC15-439C-8795-CA3CF03536C2}" type="pres">
      <dgm:prSet presAssocID="{B2E535F9-5109-47D4-A29A-2616F8B2554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BE3FD1C-EFEB-4A08-B8FE-EC1A240E2F1A}" type="pres">
      <dgm:prSet presAssocID="{81D3D60A-458C-4774-9975-347466944590}" presName="arrowWedge1" presStyleLbl="fgSibTrans2D1" presStyleIdx="0" presStyleCnt="3"/>
      <dgm:spPr/>
    </dgm:pt>
    <dgm:pt modelId="{57F7163B-D4B3-49B8-828B-B410BCB3BA1B}" type="pres">
      <dgm:prSet presAssocID="{DC8A314C-07A0-486A-928D-A57D76A65DC7}" presName="arrowWedge2" presStyleLbl="fgSibTrans2D1" presStyleIdx="1" presStyleCnt="3"/>
      <dgm:spPr/>
    </dgm:pt>
    <dgm:pt modelId="{24460DD2-6B87-4E68-9BDD-83D18604A9AA}" type="pres">
      <dgm:prSet presAssocID="{38926D03-C7A4-401C-8A0F-FF8B1C7D40C4}" presName="arrowWedge3" presStyleLbl="fgSibTrans2D1" presStyleIdx="2" presStyleCnt="3"/>
      <dgm:spPr/>
    </dgm:pt>
  </dgm:ptLst>
  <dgm:cxnLst>
    <dgm:cxn modelId="{445CBEDC-4084-4357-9EF9-C5DEB00EA018}" type="presOf" srcId="{BBD91084-7D9A-494E-81D1-C635AD312B51}" destId="{1F4CA4B8-0689-4339-B405-C5F9D2F29FDF}" srcOrd="0" destOrd="0" presId="urn:microsoft.com/office/officeart/2005/8/layout/cycle8"/>
    <dgm:cxn modelId="{2AB523A6-B499-4B9B-AB44-5D08ABAF625F}" type="presOf" srcId="{89B05C32-81C2-4B0C-BA1B-D8FCA97A4AE2}" destId="{46707A54-99A8-4865-8D84-D735E03418AC}" srcOrd="0" destOrd="0" presId="urn:microsoft.com/office/officeart/2005/8/layout/cycle8"/>
    <dgm:cxn modelId="{8F991274-BAA6-400F-ADAF-D82FDA404F05}" type="presOf" srcId="{B2E535F9-5109-47D4-A29A-2616F8B25541}" destId="{585B2EB9-1260-4444-90CE-34D68DBB14AB}" srcOrd="0" destOrd="0" presId="urn:microsoft.com/office/officeart/2005/8/layout/cycle8"/>
    <dgm:cxn modelId="{917CAC7E-0C34-482E-BF1C-4696A1367964}" type="presOf" srcId="{89B05C32-81C2-4B0C-BA1B-D8FCA97A4AE2}" destId="{01B68353-4C1A-4386-8E1C-CBCDB65E55CC}" srcOrd="1" destOrd="0" presId="urn:microsoft.com/office/officeart/2005/8/layout/cycle8"/>
    <dgm:cxn modelId="{385AE0AA-5975-4ED7-BFF6-230664DD31BF}" srcId="{B2E535F9-5109-47D4-A29A-2616F8B25541}" destId="{89B05C32-81C2-4B0C-BA1B-D8FCA97A4AE2}" srcOrd="0" destOrd="0" parTransId="{592B2647-FE27-418A-83FF-448B1EA7A119}" sibTransId="{81D3D60A-458C-4774-9975-347466944590}"/>
    <dgm:cxn modelId="{DCA4EAB4-9164-4FE3-8446-26FC0C86C66A}" srcId="{B2E535F9-5109-47D4-A29A-2616F8B25541}" destId="{E19C68D9-4AC1-4A7A-B353-315114409E01}" srcOrd="2" destOrd="0" parTransId="{4BD65F4A-F101-4F00-9F8C-C0DF45F7EB06}" sibTransId="{38926D03-C7A4-401C-8A0F-FF8B1C7D40C4}"/>
    <dgm:cxn modelId="{FFCFF335-A61B-4AA8-89A5-E6FCFEA0168D}" type="presOf" srcId="{BBD91084-7D9A-494E-81D1-C635AD312B51}" destId="{90A17952-9011-4819-A98C-86B76D19098E}" srcOrd="1" destOrd="0" presId="urn:microsoft.com/office/officeart/2005/8/layout/cycle8"/>
    <dgm:cxn modelId="{141B4507-2483-4282-B805-D4DED386A48D}" type="presOf" srcId="{E19C68D9-4AC1-4A7A-B353-315114409E01}" destId="{7066007E-EC15-439C-8795-CA3CF03536C2}" srcOrd="1" destOrd="0" presId="urn:microsoft.com/office/officeart/2005/8/layout/cycle8"/>
    <dgm:cxn modelId="{9205B6D9-3F91-4051-B5A0-A255E2F38DBD}" type="presOf" srcId="{E19C68D9-4AC1-4A7A-B353-315114409E01}" destId="{BF0CEF4B-CDDB-4C44-81AE-178A72BEBDA4}" srcOrd="0" destOrd="0" presId="urn:microsoft.com/office/officeart/2005/8/layout/cycle8"/>
    <dgm:cxn modelId="{E413332A-708C-44AE-B5A9-8B07FDEA9904}" srcId="{B2E535F9-5109-47D4-A29A-2616F8B25541}" destId="{BBD91084-7D9A-494E-81D1-C635AD312B51}" srcOrd="1" destOrd="0" parTransId="{DE899AB0-C0A1-4EFD-BA10-1B2305C77A6C}" sibTransId="{DC8A314C-07A0-486A-928D-A57D76A65DC7}"/>
    <dgm:cxn modelId="{B32A39DB-FC2A-4E52-A242-84E07F6744CD}" type="presParOf" srcId="{585B2EB9-1260-4444-90CE-34D68DBB14AB}" destId="{46707A54-99A8-4865-8D84-D735E03418AC}" srcOrd="0" destOrd="0" presId="urn:microsoft.com/office/officeart/2005/8/layout/cycle8"/>
    <dgm:cxn modelId="{8531BCAD-DEDE-4296-8B2C-8535568F8093}" type="presParOf" srcId="{585B2EB9-1260-4444-90CE-34D68DBB14AB}" destId="{FD1A47BB-681B-4A37-8161-EA832C531870}" srcOrd="1" destOrd="0" presId="urn:microsoft.com/office/officeart/2005/8/layout/cycle8"/>
    <dgm:cxn modelId="{E902E5BF-0B59-4FEB-88A5-EC3262379C8A}" type="presParOf" srcId="{585B2EB9-1260-4444-90CE-34D68DBB14AB}" destId="{1C141C8A-FF7B-4FB7-BBDD-C1C2E00B1262}" srcOrd="2" destOrd="0" presId="urn:microsoft.com/office/officeart/2005/8/layout/cycle8"/>
    <dgm:cxn modelId="{842A4025-2AEB-4361-9DE6-8EB4D4A6C000}" type="presParOf" srcId="{585B2EB9-1260-4444-90CE-34D68DBB14AB}" destId="{01B68353-4C1A-4386-8E1C-CBCDB65E55CC}" srcOrd="3" destOrd="0" presId="urn:microsoft.com/office/officeart/2005/8/layout/cycle8"/>
    <dgm:cxn modelId="{8639AAAB-5FEE-4010-93DB-BA7ECE79BEEC}" type="presParOf" srcId="{585B2EB9-1260-4444-90CE-34D68DBB14AB}" destId="{1F4CA4B8-0689-4339-B405-C5F9D2F29FDF}" srcOrd="4" destOrd="0" presId="urn:microsoft.com/office/officeart/2005/8/layout/cycle8"/>
    <dgm:cxn modelId="{85C797C9-9E86-4762-A0BC-711D7C3DC324}" type="presParOf" srcId="{585B2EB9-1260-4444-90CE-34D68DBB14AB}" destId="{6CC186FD-81B5-4C4D-98A9-D35116CDAD60}" srcOrd="5" destOrd="0" presId="urn:microsoft.com/office/officeart/2005/8/layout/cycle8"/>
    <dgm:cxn modelId="{51F91D32-41ED-4617-8E3B-47023D5D1FC9}" type="presParOf" srcId="{585B2EB9-1260-4444-90CE-34D68DBB14AB}" destId="{5C052303-519E-4F80-96B3-CE3A33FC77AE}" srcOrd="6" destOrd="0" presId="urn:microsoft.com/office/officeart/2005/8/layout/cycle8"/>
    <dgm:cxn modelId="{26A31BFB-F24D-4FA1-8BEC-BABF1A8C4220}" type="presParOf" srcId="{585B2EB9-1260-4444-90CE-34D68DBB14AB}" destId="{90A17952-9011-4819-A98C-86B76D19098E}" srcOrd="7" destOrd="0" presId="urn:microsoft.com/office/officeart/2005/8/layout/cycle8"/>
    <dgm:cxn modelId="{13F0C5B4-215E-4356-84C1-09E37CE9D335}" type="presParOf" srcId="{585B2EB9-1260-4444-90CE-34D68DBB14AB}" destId="{BF0CEF4B-CDDB-4C44-81AE-178A72BEBDA4}" srcOrd="8" destOrd="0" presId="urn:microsoft.com/office/officeart/2005/8/layout/cycle8"/>
    <dgm:cxn modelId="{344CB04B-3716-447E-B1AE-0D10922E80D1}" type="presParOf" srcId="{585B2EB9-1260-4444-90CE-34D68DBB14AB}" destId="{CD5CEE4B-2969-45E6-9E31-E4EA1A6515EB}" srcOrd="9" destOrd="0" presId="urn:microsoft.com/office/officeart/2005/8/layout/cycle8"/>
    <dgm:cxn modelId="{9D6BFC2D-8DF1-4943-99E0-FDABE26131B1}" type="presParOf" srcId="{585B2EB9-1260-4444-90CE-34D68DBB14AB}" destId="{EC583169-158F-4B6F-8DB4-E5D1DE7C7070}" srcOrd="10" destOrd="0" presId="urn:microsoft.com/office/officeart/2005/8/layout/cycle8"/>
    <dgm:cxn modelId="{8F5D6F67-7E82-4E1D-B356-E5503E2A0782}" type="presParOf" srcId="{585B2EB9-1260-4444-90CE-34D68DBB14AB}" destId="{7066007E-EC15-439C-8795-CA3CF03536C2}" srcOrd="11" destOrd="0" presId="urn:microsoft.com/office/officeart/2005/8/layout/cycle8"/>
    <dgm:cxn modelId="{B3FC4B4D-73AC-47B7-A119-4DD50679784C}" type="presParOf" srcId="{585B2EB9-1260-4444-90CE-34D68DBB14AB}" destId="{0BE3FD1C-EFEB-4A08-B8FE-EC1A240E2F1A}" srcOrd="12" destOrd="0" presId="urn:microsoft.com/office/officeart/2005/8/layout/cycle8"/>
    <dgm:cxn modelId="{DC101E2D-EFDF-4572-8D08-2DD6AFBA52BE}" type="presParOf" srcId="{585B2EB9-1260-4444-90CE-34D68DBB14AB}" destId="{57F7163B-D4B3-49B8-828B-B410BCB3BA1B}" srcOrd="13" destOrd="0" presId="urn:microsoft.com/office/officeart/2005/8/layout/cycle8"/>
    <dgm:cxn modelId="{B203E932-B73B-481B-B268-768004C9E6EE}" type="presParOf" srcId="{585B2EB9-1260-4444-90CE-34D68DBB14AB}" destId="{24460DD2-6B87-4E68-9BDD-83D18604A9AA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ECD78-4341-4BFB-90C1-481E689F19DD}">
      <dsp:nvSpPr>
        <dsp:cNvPr id="0" name=""/>
        <dsp:cNvSpPr/>
      </dsp:nvSpPr>
      <dsp:spPr>
        <a:xfrm rot="10800000">
          <a:off x="1266439" y="1987"/>
          <a:ext cx="6845111" cy="4075761"/>
        </a:xfrm>
        <a:prstGeom prst="homePlat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49485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10800000">
        <a:off x="2285379" y="1987"/>
        <a:ext cx="5826171" cy="4075761"/>
      </dsp:txXfrm>
    </dsp:sp>
    <dsp:sp modelId="{35CE1A5E-5155-433C-BE02-9FAD35571F85}">
      <dsp:nvSpPr>
        <dsp:cNvPr id="0" name=""/>
        <dsp:cNvSpPr/>
      </dsp:nvSpPr>
      <dsp:spPr>
        <a:xfrm>
          <a:off x="1032449" y="1353913"/>
          <a:ext cx="1232331" cy="137190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07A54-99A8-4865-8D84-D735E03418AC}">
      <dsp:nvSpPr>
        <dsp:cNvPr id="0" name=""/>
        <dsp:cNvSpPr/>
      </dsp:nvSpPr>
      <dsp:spPr>
        <a:xfrm>
          <a:off x="1411427" y="264159"/>
          <a:ext cx="3413760" cy="3413760"/>
        </a:xfrm>
        <a:prstGeom prst="pie">
          <a:avLst>
            <a:gd name="adj1" fmla="val 16200000"/>
            <a:gd name="adj2" fmla="val 180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57200" rtl="0" eaLnBrk="0" fontAlgn="base" hangingPunct="0">
            <a:lnSpc>
              <a:spcPct val="90000"/>
            </a:lnSpc>
            <a:spcBef>
              <a:spcPct val="0"/>
            </a:spcBef>
            <a:spcAft>
              <a:spcPct val="0"/>
            </a:spcAft>
          </a:pPr>
          <a:r>
            <a:rPr lang="pl-PL" sz="2000" b="1" kern="1200" dirty="0" err="1" smtClean="0">
              <a:solidFill>
                <a:schemeClr val="bg1"/>
              </a:solidFill>
              <a:latin typeface="Century Gothic" panose="020B0502020202020204" pitchFamily="34" charset="0"/>
              <a:ea typeface="MS PGothic" pitchFamily="34" charset="-128"/>
              <a:cs typeface="+mn-cs"/>
            </a:rPr>
            <a:t>Values</a:t>
          </a:r>
          <a:r>
            <a:rPr lang="pl-PL" sz="2000" b="1" kern="1200" dirty="0" smtClean="0">
              <a:solidFill>
                <a:schemeClr val="bg1"/>
              </a:solidFill>
              <a:latin typeface="Century Gothic" panose="020B0502020202020204" pitchFamily="34" charset="0"/>
              <a:ea typeface="MS PGothic" pitchFamily="34" charset="-128"/>
              <a:cs typeface="+mn-cs"/>
            </a:rPr>
            <a:t> </a:t>
          </a:r>
          <a:endParaRPr lang="pl-PL" sz="2000" b="1" kern="1200" dirty="0">
            <a:solidFill>
              <a:schemeClr val="bg1"/>
            </a:solidFill>
            <a:latin typeface="Century Gothic" panose="020B0502020202020204" pitchFamily="34" charset="0"/>
            <a:ea typeface="MS PGothic" pitchFamily="34" charset="-128"/>
            <a:cs typeface="+mn-cs"/>
          </a:endParaRPr>
        </a:p>
      </dsp:txBody>
      <dsp:txXfrm>
        <a:off x="3210560" y="987551"/>
        <a:ext cx="1219200" cy="1016000"/>
      </dsp:txXfrm>
    </dsp:sp>
    <dsp:sp modelId="{1F4CA4B8-0689-4339-B405-C5F9D2F29FDF}">
      <dsp:nvSpPr>
        <dsp:cNvPr id="0" name=""/>
        <dsp:cNvSpPr/>
      </dsp:nvSpPr>
      <dsp:spPr>
        <a:xfrm>
          <a:off x="1341120" y="386079"/>
          <a:ext cx="3413760" cy="3413760"/>
        </a:xfrm>
        <a:prstGeom prst="pie">
          <a:avLst>
            <a:gd name="adj1" fmla="val 1800000"/>
            <a:gd name="adj2" fmla="val 900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57200" rtl="0" eaLnBrk="0" fontAlgn="base" hangingPunct="0">
            <a:lnSpc>
              <a:spcPct val="90000"/>
            </a:lnSpc>
            <a:spcBef>
              <a:spcPct val="0"/>
            </a:spcBef>
            <a:spcAft>
              <a:spcPct val="0"/>
            </a:spcAft>
          </a:pPr>
          <a:r>
            <a:rPr lang="pl-PL" sz="2000" b="1" kern="1200" dirty="0" smtClean="0">
              <a:solidFill>
                <a:schemeClr val="bg1"/>
              </a:solidFill>
              <a:latin typeface="Century Gothic" panose="020B0502020202020204" pitchFamily="34" charset="0"/>
              <a:ea typeface="MS PGothic" pitchFamily="34" charset="-128"/>
              <a:cs typeface="+mn-cs"/>
            </a:rPr>
            <a:t>To Serve Healthier, Fuller Lives</a:t>
          </a:r>
          <a:endParaRPr lang="pl-PL" sz="2000" b="1" kern="1200" dirty="0">
            <a:solidFill>
              <a:schemeClr val="bg1"/>
            </a:solidFill>
            <a:latin typeface="Century Gothic" panose="020B0502020202020204" pitchFamily="34" charset="0"/>
            <a:ea typeface="MS PGothic" pitchFamily="34" charset="-128"/>
            <a:cs typeface="+mn-cs"/>
          </a:endParaRPr>
        </a:p>
      </dsp:txBody>
      <dsp:txXfrm>
        <a:off x="2153920" y="2600960"/>
        <a:ext cx="1828800" cy="894080"/>
      </dsp:txXfrm>
    </dsp:sp>
    <dsp:sp modelId="{BF0CEF4B-CDDB-4C44-81AE-178A72BEBDA4}">
      <dsp:nvSpPr>
        <dsp:cNvPr id="0" name=""/>
        <dsp:cNvSpPr/>
      </dsp:nvSpPr>
      <dsp:spPr>
        <a:xfrm>
          <a:off x="1270812" y="264159"/>
          <a:ext cx="3413760" cy="3413760"/>
        </a:xfrm>
        <a:prstGeom prst="pie">
          <a:avLst>
            <a:gd name="adj1" fmla="val 9000000"/>
            <a:gd name="adj2" fmla="val 1620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457200" rtl="0" eaLnBrk="0" fontAlgn="base" hangingPunct="0">
            <a:lnSpc>
              <a:spcPct val="90000"/>
            </a:lnSpc>
            <a:spcBef>
              <a:spcPct val="0"/>
            </a:spcBef>
            <a:spcAft>
              <a:spcPct val="0"/>
            </a:spcAft>
          </a:pPr>
          <a:r>
            <a:rPr lang="pl-PL" sz="2000" b="1" kern="1200" dirty="0" err="1" smtClean="0">
              <a:solidFill>
                <a:schemeClr val="bg1"/>
              </a:solidFill>
              <a:latin typeface="Century Gothic" panose="020B0502020202020204" pitchFamily="34" charset="0"/>
              <a:ea typeface="MS PGothic" pitchFamily="34" charset="-128"/>
              <a:cs typeface="+mn-cs"/>
            </a:rPr>
            <a:t>Purpose</a:t>
          </a:r>
          <a:endParaRPr lang="pl-PL" sz="2000" b="1" kern="1200" dirty="0">
            <a:solidFill>
              <a:schemeClr val="bg1"/>
            </a:solidFill>
            <a:latin typeface="Century Gothic" panose="020B0502020202020204" pitchFamily="34" charset="0"/>
            <a:ea typeface="MS PGothic" pitchFamily="34" charset="-128"/>
            <a:cs typeface="+mn-cs"/>
          </a:endParaRPr>
        </a:p>
      </dsp:txBody>
      <dsp:txXfrm>
        <a:off x="1666240" y="987551"/>
        <a:ext cx="1219200" cy="1016000"/>
      </dsp:txXfrm>
    </dsp:sp>
    <dsp:sp modelId="{0BE3FD1C-EFEB-4A08-B8FE-EC1A240E2F1A}">
      <dsp:nvSpPr>
        <dsp:cNvPr id="0" name=""/>
        <dsp:cNvSpPr/>
      </dsp:nvSpPr>
      <dsp:spPr>
        <a:xfrm>
          <a:off x="1200380" y="52831"/>
          <a:ext cx="3836416" cy="38364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F7163B-D4B3-49B8-828B-B410BCB3BA1B}">
      <dsp:nvSpPr>
        <dsp:cNvPr id="0" name=""/>
        <dsp:cNvSpPr/>
      </dsp:nvSpPr>
      <dsp:spPr>
        <a:xfrm>
          <a:off x="1129792" y="174536"/>
          <a:ext cx="3836416" cy="38364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460DD2-6B87-4E68-9BDD-83D18604A9AA}">
      <dsp:nvSpPr>
        <dsp:cNvPr id="0" name=""/>
        <dsp:cNvSpPr/>
      </dsp:nvSpPr>
      <dsp:spPr>
        <a:xfrm>
          <a:off x="1059203" y="52831"/>
          <a:ext cx="3836416" cy="38364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6ED1AC4-BB16-4F64-96A2-38E3E3E3C495}" type="datetimeFigureOut">
              <a:rPr lang="fr-FR"/>
              <a:pPr/>
              <a:t>16/02/2018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496C055-2F4D-47BF-A2EE-122EFBC39A22}" type="slidenum">
              <a:rPr lang="fr-FR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162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CC8E707-4DC7-4473-847D-397977D4C66D}" type="datetimeFigureOut">
              <a:rPr lang="fr-FR"/>
              <a:pPr/>
              <a:t>16/02/2018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606" y="4714876"/>
            <a:ext cx="5438464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6E3A718-3BC9-4275-889B-C11C4C5B8F2D}" type="slidenum">
              <a:rPr lang="fr-FR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09550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3A718-3BC9-4275-889B-C11C4C5B8F2D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73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3A718-3BC9-4275-889B-C11C4C5B8F2D}" type="slidenum">
              <a:rPr lang="fr-FR" smtClean="0">
                <a:solidFill>
                  <a:prstClr val="black"/>
                </a:solidFill>
              </a:rPr>
              <a:pPr/>
              <a:t>2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73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3A718-3BC9-4275-889B-C11C4C5B8F2D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7644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3A718-3BC9-4275-889B-C11C4C5B8F2D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9651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7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6.pn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7.bin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9.xml"/><Relationship Id="rId7" Type="http://schemas.openxmlformats.org/officeDocument/2006/relationships/image" Target="../media/image7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6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0.bin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11.xml"/><Relationship Id="rId7" Type="http://schemas.openxmlformats.org/officeDocument/2006/relationships/image" Target="../media/image7.png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6.jpe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5.bin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7.png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6.png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8.bin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0.bin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32.bin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3.bin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4.bin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35.bin"/></Relationships>
</file>

<file path=ppt/slideLayouts/_rels/slideLayout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8.xml"/><Relationship Id="rId7" Type="http://schemas.openxmlformats.org/officeDocument/2006/relationships/oleObject" Target="../embeddings/oleObject36.bin"/><Relationship Id="rId2" Type="http://schemas.openxmlformats.org/officeDocument/2006/relationships/tags" Target="../tags/tag37.xml"/><Relationship Id="rId1" Type="http://schemas.openxmlformats.org/officeDocument/2006/relationships/vmlDrawing" Target="../drawings/vmlDrawing36.v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40.xml"/><Relationship Id="rId4" Type="http://schemas.openxmlformats.org/officeDocument/2006/relationships/tags" Target="../tags/tag39.xml"/></Relationships>
</file>

<file path=ppt/slideLayouts/_rels/slideLayout196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oleObject" Target="../embeddings/oleObject38.bin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image" Target="../media/image23.png"/><Relationship Id="rId2" Type="http://schemas.openxmlformats.org/officeDocument/2006/relationships/tags" Target="../tags/tag41.xml"/><Relationship Id="rId1" Type="http://schemas.openxmlformats.org/officeDocument/2006/relationships/vmlDrawing" Target="../drawings/vmlDrawing37.vml"/><Relationship Id="rId6" Type="http://schemas.openxmlformats.org/officeDocument/2006/relationships/tags" Target="../tags/tag45.xml"/><Relationship Id="rId11" Type="http://schemas.openxmlformats.org/officeDocument/2006/relationships/image" Target="../media/image1.emf"/><Relationship Id="rId5" Type="http://schemas.openxmlformats.org/officeDocument/2006/relationships/tags" Target="../tags/tag44.xml"/><Relationship Id="rId10" Type="http://schemas.openxmlformats.org/officeDocument/2006/relationships/oleObject" Target="../embeddings/oleObject37.bin"/><Relationship Id="rId4" Type="http://schemas.openxmlformats.org/officeDocument/2006/relationships/tags" Target="../tags/tag43.xml"/><Relationship Id="rId9" Type="http://schemas.openxmlformats.org/officeDocument/2006/relationships/slideMaster" Target="../slideMasters/slideMaster16.xml"/><Relationship Id="rId14" Type="http://schemas.openxmlformats.org/officeDocument/2006/relationships/image" Target="../media/image3.emf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49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0.bin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41.bin"/></Relationships>
</file>

<file path=ppt/slideLayouts/_rels/slideLayout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52.xml"/><Relationship Id="rId7" Type="http://schemas.openxmlformats.org/officeDocument/2006/relationships/oleObject" Target="../embeddings/oleObject42.bin"/><Relationship Id="rId2" Type="http://schemas.openxmlformats.org/officeDocument/2006/relationships/tags" Target="../tags/tag51.xml"/><Relationship Id="rId1" Type="http://schemas.openxmlformats.org/officeDocument/2006/relationships/vmlDrawing" Target="../drawings/vmlDrawing41.v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07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oleObject" Target="../embeddings/oleObject44.bin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image" Target="../media/image23.png"/><Relationship Id="rId2" Type="http://schemas.openxmlformats.org/officeDocument/2006/relationships/tags" Target="../tags/tag55.xml"/><Relationship Id="rId1" Type="http://schemas.openxmlformats.org/officeDocument/2006/relationships/vmlDrawing" Target="../drawings/vmlDrawing42.vml"/><Relationship Id="rId6" Type="http://schemas.openxmlformats.org/officeDocument/2006/relationships/tags" Target="../tags/tag59.xml"/><Relationship Id="rId11" Type="http://schemas.openxmlformats.org/officeDocument/2006/relationships/image" Target="../media/image1.emf"/><Relationship Id="rId5" Type="http://schemas.openxmlformats.org/officeDocument/2006/relationships/tags" Target="../tags/tag58.xml"/><Relationship Id="rId10" Type="http://schemas.openxmlformats.org/officeDocument/2006/relationships/oleObject" Target="../embeddings/oleObject43.bin"/><Relationship Id="rId4" Type="http://schemas.openxmlformats.org/officeDocument/2006/relationships/tags" Target="../tags/tag57.xml"/><Relationship Id="rId9" Type="http://schemas.openxmlformats.org/officeDocument/2006/relationships/slideMaster" Target="../slideMasters/slideMaster17.xml"/><Relationship Id="rId14" Type="http://schemas.openxmlformats.org/officeDocument/2006/relationships/image" Target="../media/image3.emf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63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6.bin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64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47.bin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65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48.bin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66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49.bin"/></Relationships>
</file>

<file path=ppt/slideLayouts/_rels/slideLayout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68.xml"/><Relationship Id="rId7" Type="http://schemas.openxmlformats.org/officeDocument/2006/relationships/oleObject" Target="../embeddings/oleObject50.bin"/><Relationship Id="rId2" Type="http://schemas.openxmlformats.org/officeDocument/2006/relationships/tags" Target="../tags/tag67.xml"/><Relationship Id="rId1" Type="http://schemas.openxmlformats.org/officeDocument/2006/relationships/vmlDrawing" Target="../drawings/vmlDrawing48.vml"/><Relationship Id="rId6" Type="http://schemas.openxmlformats.org/officeDocument/2006/relationships/slideMaster" Target="../slideMasters/slideMaster18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218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oleObject" Target="../embeddings/oleObject52.bin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image" Target="../media/image23.png"/><Relationship Id="rId2" Type="http://schemas.openxmlformats.org/officeDocument/2006/relationships/tags" Target="../tags/tag71.xml"/><Relationship Id="rId1" Type="http://schemas.openxmlformats.org/officeDocument/2006/relationships/vmlDrawing" Target="../drawings/vmlDrawing49.vml"/><Relationship Id="rId6" Type="http://schemas.openxmlformats.org/officeDocument/2006/relationships/tags" Target="../tags/tag75.xml"/><Relationship Id="rId11" Type="http://schemas.openxmlformats.org/officeDocument/2006/relationships/image" Target="../media/image1.emf"/><Relationship Id="rId5" Type="http://schemas.openxmlformats.org/officeDocument/2006/relationships/tags" Target="../tags/tag74.xml"/><Relationship Id="rId10" Type="http://schemas.openxmlformats.org/officeDocument/2006/relationships/oleObject" Target="../embeddings/oleObject51.bin"/><Relationship Id="rId4" Type="http://schemas.openxmlformats.org/officeDocument/2006/relationships/tags" Target="../tags/tag73.xml"/><Relationship Id="rId9" Type="http://schemas.openxmlformats.org/officeDocument/2006/relationships/slideMaster" Target="../slideMasters/slideMaster18.xml"/><Relationship Id="rId14" Type="http://schemas.openxmlformats.org/officeDocument/2006/relationships/image" Target="../media/image3.emf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79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4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80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55.bin"/></Relationships>
</file>

<file path=ppt/slideLayouts/_rels/slideLayout2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82.xml"/><Relationship Id="rId7" Type="http://schemas.openxmlformats.org/officeDocument/2006/relationships/oleObject" Target="../embeddings/oleObject56.bin"/><Relationship Id="rId2" Type="http://schemas.openxmlformats.org/officeDocument/2006/relationships/tags" Target="../tags/tag81.xml"/><Relationship Id="rId1" Type="http://schemas.openxmlformats.org/officeDocument/2006/relationships/vmlDrawing" Target="../drawings/vmlDrawing53.vml"/><Relationship Id="rId6" Type="http://schemas.openxmlformats.org/officeDocument/2006/relationships/slideMaster" Target="../slideMasters/slideMaster19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Layouts/_rels/slideLayout229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13" Type="http://schemas.openxmlformats.org/officeDocument/2006/relationships/oleObject" Target="../embeddings/oleObject58.bin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12" Type="http://schemas.openxmlformats.org/officeDocument/2006/relationships/image" Target="../media/image23.png"/><Relationship Id="rId2" Type="http://schemas.openxmlformats.org/officeDocument/2006/relationships/tags" Target="../tags/tag85.xml"/><Relationship Id="rId1" Type="http://schemas.openxmlformats.org/officeDocument/2006/relationships/vmlDrawing" Target="../drawings/vmlDrawing54.vml"/><Relationship Id="rId6" Type="http://schemas.openxmlformats.org/officeDocument/2006/relationships/tags" Target="../tags/tag89.xml"/><Relationship Id="rId11" Type="http://schemas.openxmlformats.org/officeDocument/2006/relationships/image" Target="../media/image1.emf"/><Relationship Id="rId5" Type="http://schemas.openxmlformats.org/officeDocument/2006/relationships/tags" Target="../tags/tag88.xml"/><Relationship Id="rId10" Type="http://schemas.openxmlformats.org/officeDocument/2006/relationships/oleObject" Target="../embeddings/oleObject57.bin"/><Relationship Id="rId4" Type="http://schemas.openxmlformats.org/officeDocument/2006/relationships/tags" Target="../tags/tag87.xml"/><Relationship Id="rId9" Type="http://schemas.openxmlformats.org/officeDocument/2006/relationships/slideMaster" Target="../slideMasters/slideMaster19.xml"/><Relationship Id="rId1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93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0.bin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20.xml"/><Relationship Id="rId7" Type="http://schemas.openxmlformats.org/officeDocument/2006/relationships/image" Target="../media/image7.png"/><Relationship Id="rId2" Type="http://schemas.openxmlformats.org/officeDocument/2006/relationships/tags" Target="../tags/tag94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6.png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96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3.bin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21.xml"/><Relationship Id="rId7" Type="http://schemas.openxmlformats.org/officeDocument/2006/relationships/image" Target="../media/image7.png"/><Relationship Id="rId2" Type="http://schemas.openxmlformats.org/officeDocument/2006/relationships/tags" Target="../tags/tag97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6.png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2.xml"/><Relationship Id="rId2" Type="http://schemas.openxmlformats.org/officeDocument/2006/relationships/tags" Target="../tags/tag99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6.bin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22.xml"/><Relationship Id="rId7" Type="http://schemas.openxmlformats.org/officeDocument/2006/relationships/image" Target="../media/image7.png"/><Relationship Id="rId2" Type="http://schemas.openxmlformats.org/officeDocument/2006/relationships/tags" Target="../tags/tag100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6.png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9.bin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23.xml"/><Relationship Id="rId7" Type="http://schemas.openxmlformats.org/officeDocument/2006/relationships/image" Target="../media/image7.png"/><Relationship Id="rId2" Type="http://schemas.openxmlformats.org/officeDocument/2006/relationships/tags" Target="../tags/tag103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70.bin"/><Relationship Id="rId4" Type="http://schemas.openxmlformats.org/officeDocument/2006/relationships/image" Target="../media/image6.png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4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2.bin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.bin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24.xml"/><Relationship Id="rId7" Type="http://schemas.openxmlformats.org/officeDocument/2006/relationships/image" Target="../media/image7.png"/><Relationship Id="rId2" Type="http://schemas.openxmlformats.org/officeDocument/2006/relationships/tags" Target="../tags/tag106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73.bin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5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5.bin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25.xml"/><Relationship Id="rId7" Type="http://schemas.openxmlformats.org/officeDocument/2006/relationships/image" Target="../media/image7.png"/><Relationship Id="rId2" Type="http://schemas.openxmlformats.org/officeDocument/2006/relationships/tags" Target="../tags/tag109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76.bin"/><Relationship Id="rId4" Type="http://schemas.openxmlformats.org/officeDocument/2006/relationships/image" Target="../media/image6.png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111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8.bin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26.xml"/><Relationship Id="rId7" Type="http://schemas.openxmlformats.org/officeDocument/2006/relationships/image" Target="../media/image7.png"/><Relationship Id="rId2" Type="http://schemas.openxmlformats.org/officeDocument/2006/relationships/tags" Target="../tags/tag112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79.bin"/><Relationship Id="rId4" Type="http://schemas.openxmlformats.org/officeDocument/2006/relationships/image" Target="../media/image6.png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1.bin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27.xml"/><Relationship Id="rId7" Type="http://schemas.openxmlformats.org/officeDocument/2006/relationships/image" Target="../media/image7.png"/><Relationship Id="rId2" Type="http://schemas.openxmlformats.org/officeDocument/2006/relationships/tags" Target="../tags/tag115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82.bin"/><Relationship Id="rId4" Type="http://schemas.openxmlformats.org/officeDocument/2006/relationships/image" Target="../media/image6.png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2" Type="http://schemas.openxmlformats.org/officeDocument/2006/relationships/tags" Target="../tags/tag117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84.bin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19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86.bin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2" Type="http://schemas.openxmlformats.org/officeDocument/2006/relationships/tags" Target="../tags/tag120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7.bin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7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.bin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412811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51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3047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639592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01558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re et contenu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27203461"/>
              </p:ext>
            </p:extLst>
          </p:nvPr>
        </p:nvGraphicFramePr>
        <p:xfrm>
          <a:off x="1589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88" name="think-cell Folie" r:id="rId5" imgW="499" imgH="499" progId="TCLayout.ActiveDocument.1">
                  <p:embed/>
                </p:oleObj>
              </mc:Choice>
              <mc:Fallback>
                <p:oleObj name="think-cell Folie" r:id="rId5" imgW="499" imgH="49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8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rme libre : forme 18"/>
          <p:cNvSpPr>
            <a:spLocks/>
          </p:cNvSpPr>
          <p:nvPr userDrawn="1"/>
        </p:nvSpPr>
        <p:spPr bwMode="auto">
          <a:xfrm>
            <a:off x="939869" y="381188"/>
            <a:ext cx="5792373" cy="838200"/>
          </a:xfrm>
          <a:custGeom>
            <a:avLst/>
            <a:gdLst>
              <a:gd name="connsiteX0" fmla="*/ 307975 w 5792373"/>
              <a:gd name="connsiteY0" fmla="*/ 0 h 628650"/>
              <a:gd name="connsiteX1" fmla="*/ 5792373 w 5792373"/>
              <a:gd name="connsiteY1" fmla="*/ 0 h 628650"/>
              <a:gd name="connsiteX2" fmla="*/ 5792373 w 5792373"/>
              <a:gd name="connsiteY2" fmla="*/ 628650 h 628650"/>
              <a:gd name="connsiteX3" fmla="*/ 0 w 5792373"/>
              <a:gd name="connsiteY3" fmla="*/ 628650 h 628650"/>
              <a:gd name="connsiteX4" fmla="*/ 69850 w 5792373"/>
              <a:gd name="connsiteY4" fmla="*/ 466725 h 628650"/>
              <a:gd name="connsiteX5" fmla="*/ 142875 w 5792373"/>
              <a:gd name="connsiteY5" fmla="*/ 307975 h 628650"/>
              <a:gd name="connsiteX6" fmla="*/ 222250 w 5792373"/>
              <a:gd name="connsiteY6" fmla="*/ 15240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2373" h="628650">
                <a:moveTo>
                  <a:pt x="307975" y="0"/>
                </a:moveTo>
                <a:lnTo>
                  <a:pt x="5792373" y="0"/>
                </a:lnTo>
                <a:lnTo>
                  <a:pt x="5792373" y="628650"/>
                </a:lnTo>
                <a:lnTo>
                  <a:pt x="0" y="628650"/>
                </a:lnTo>
                <a:lnTo>
                  <a:pt x="69850" y="466725"/>
                </a:lnTo>
                <a:lnTo>
                  <a:pt x="142875" y="307975"/>
                </a:lnTo>
                <a:lnTo>
                  <a:pt x="222250" y="152400"/>
                </a:lnTo>
                <a:close/>
              </a:path>
            </a:pathLst>
          </a:custGeom>
          <a:solidFill>
            <a:srgbClr val="CFB28B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59633" y="356658"/>
            <a:ext cx="5472609" cy="86409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en-US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84BD-AEF4-4952-A313-2EBF09C498B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0"/>
          <a:stretch/>
        </p:blipFill>
        <p:spPr>
          <a:xfrm>
            <a:off x="7054955" y="284649"/>
            <a:ext cx="1722290" cy="1008112"/>
          </a:xfrm>
          <a:prstGeom prst="rect">
            <a:avLst/>
          </a:prstGeom>
        </p:spPr>
      </p:pic>
      <p:pic>
        <p:nvPicPr>
          <p:cNvPr id="9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74" y="6173081"/>
            <a:ext cx="564852" cy="6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535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6632"/>
            <a:ext cx="9144000" cy="6858000"/>
          </a:xfrm>
          <a:prstGeom prst="rect">
            <a:avLst/>
          </a:prstGeom>
        </p:spPr>
      </p:pic>
      <p:sp>
        <p:nvSpPr>
          <p:cNvPr id="8" name="Prostokąt 7"/>
          <p:cNvSpPr/>
          <p:nvPr userDrawn="1"/>
        </p:nvSpPr>
        <p:spPr>
          <a:xfrm>
            <a:off x="467552" y="116632"/>
            <a:ext cx="8208911" cy="720080"/>
          </a:xfrm>
          <a:prstGeom prst="rect">
            <a:avLst/>
          </a:prstGeom>
          <a:solidFill>
            <a:srgbClr val="33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>
              <a:tabLst>
                <a:tab pos="1347581" algn="l"/>
              </a:tabLs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3" y="116632"/>
            <a:ext cx="8229600" cy="720080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smtClean="0"/>
              <a:t>Kliknij, aby edytować styl</a:t>
            </a:r>
            <a:endParaRPr lang="en-GB" noProof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3" y="1052744"/>
            <a:ext cx="8229600" cy="5073427"/>
          </a:xfrm>
        </p:spPr>
        <p:txBody>
          <a:bodyPr/>
          <a:lstStyle>
            <a:lvl1pPr marL="342848" indent="-342848">
              <a:buFont typeface="Wingdings" pitchFamily="2" charset="2"/>
              <a:buChar char="§"/>
              <a:defRPr sz="2400" b="1">
                <a:solidFill>
                  <a:srgbClr val="333399"/>
                </a:solidFill>
                <a:latin typeface="+mj-lt"/>
                <a:cs typeface="Arial" pitchFamily="34" charset="0"/>
              </a:defRPr>
            </a:lvl1pPr>
            <a:lvl2pPr>
              <a:defRPr sz="2000" b="1">
                <a:solidFill>
                  <a:srgbClr val="333399"/>
                </a:solidFill>
                <a:latin typeface="+mj-lt"/>
                <a:cs typeface="Arial" pitchFamily="34" charset="0"/>
              </a:defRPr>
            </a:lvl2pPr>
            <a:lvl3pPr>
              <a:defRPr sz="1800" b="1">
                <a:solidFill>
                  <a:srgbClr val="333399"/>
                </a:solidFill>
                <a:latin typeface="+mj-lt"/>
                <a:cs typeface="Arial" pitchFamily="34" charset="0"/>
              </a:defRPr>
            </a:lvl3pPr>
            <a:lvl4pPr>
              <a:defRPr sz="1600" b="1">
                <a:solidFill>
                  <a:srgbClr val="333399"/>
                </a:solidFill>
                <a:latin typeface="+mj-lt"/>
                <a:cs typeface="Arial" pitchFamily="34" charset="0"/>
              </a:defRPr>
            </a:lvl4pPr>
            <a:lvl5pPr>
              <a:defRPr sz="1600" b="1">
                <a:solidFill>
                  <a:srgbClr val="333399"/>
                </a:solidFill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noProof="0" smtClean="0"/>
              <a:t>Kliknij, aby edytować style wzorca tekstu</a:t>
            </a:r>
          </a:p>
          <a:p>
            <a:pPr lvl="1"/>
            <a:r>
              <a:rPr lang="en-US" noProof="0" smtClean="0"/>
              <a:t>Drugi poziom</a:t>
            </a:r>
          </a:p>
          <a:p>
            <a:pPr lvl="2"/>
            <a:r>
              <a:rPr lang="en-US" noProof="0" smtClean="0"/>
              <a:t>Trzeci poziom</a:t>
            </a:r>
          </a:p>
          <a:p>
            <a:pPr lvl="3"/>
            <a:r>
              <a:rPr lang="en-US" noProof="0" smtClean="0"/>
              <a:t>Czwarty poziom</a:t>
            </a:r>
          </a:p>
          <a:p>
            <a:pPr lvl="4"/>
            <a:r>
              <a:rPr lang="en-US" noProof="0" smtClean="0"/>
              <a:t>Piąty poziom</a:t>
            </a:r>
            <a:endParaRPr lang="en-US" noProof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1" y="635636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D9E2-EFCA-452D-A1FC-E214D77FED2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0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688848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36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783632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52486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230489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165958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593926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8401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94810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80894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496228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027154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297712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62311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re et contenu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185527"/>
              </p:ext>
            </p:extLst>
          </p:nvPr>
        </p:nvGraphicFramePr>
        <p:xfrm>
          <a:off x="1589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0" name="think-cell Folie" r:id="rId5" imgW="499" imgH="499" progId="TCLayout.ActiveDocument.1">
                  <p:embed/>
                </p:oleObj>
              </mc:Choice>
              <mc:Fallback>
                <p:oleObj name="think-cell Folie" r:id="rId5" imgW="499" imgH="49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8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rme libre : forme 18"/>
          <p:cNvSpPr>
            <a:spLocks/>
          </p:cNvSpPr>
          <p:nvPr userDrawn="1"/>
        </p:nvSpPr>
        <p:spPr bwMode="auto">
          <a:xfrm>
            <a:off x="939869" y="381188"/>
            <a:ext cx="5792373" cy="838200"/>
          </a:xfrm>
          <a:custGeom>
            <a:avLst/>
            <a:gdLst>
              <a:gd name="connsiteX0" fmla="*/ 307975 w 5792373"/>
              <a:gd name="connsiteY0" fmla="*/ 0 h 628650"/>
              <a:gd name="connsiteX1" fmla="*/ 5792373 w 5792373"/>
              <a:gd name="connsiteY1" fmla="*/ 0 h 628650"/>
              <a:gd name="connsiteX2" fmla="*/ 5792373 w 5792373"/>
              <a:gd name="connsiteY2" fmla="*/ 628650 h 628650"/>
              <a:gd name="connsiteX3" fmla="*/ 0 w 5792373"/>
              <a:gd name="connsiteY3" fmla="*/ 628650 h 628650"/>
              <a:gd name="connsiteX4" fmla="*/ 69850 w 5792373"/>
              <a:gd name="connsiteY4" fmla="*/ 466725 h 628650"/>
              <a:gd name="connsiteX5" fmla="*/ 142875 w 5792373"/>
              <a:gd name="connsiteY5" fmla="*/ 307975 h 628650"/>
              <a:gd name="connsiteX6" fmla="*/ 222250 w 5792373"/>
              <a:gd name="connsiteY6" fmla="*/ 15240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2373" h="628650">
                <a:moveTo>
                  <a:pt x="307975" y="0"/>
                </a:moveTo>
                <a:lnTo>
                  <a:pt x="5792373" y="0"/>
                </a:lnTo>
                <a:lnTo>
                  <a:pt x="5792373" y="628650"/>
                </a:lnTo>
                <a:lnTo>
                  <a:pt x="0" y="628650"/>
                </a:lnTo>
                <a:lnTo>
                  <a:pt x="69850" y="466725"/>
                </a:lnTo>
                <a:lnTo>
                  <a:pt x="142875" y="307975"/>
                </a:lnTo>
                <a:lnTo>
                  <a:pt x="222250" y="152400"/>
                </a:lnTo>
                <a:close/>
              </a:path>
            </a:pathLst>
          </a:custGeom>
          <a:solidFill>
            <a:srgbClr val="CFB28B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59633" y="356658"/>
            <a:ext cx="5472609" cy="86409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en-US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84BD-AEF4-4952-A313-2EBF09C498B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0"/>
          <a:stretch/>
        </p:blipFill>
        <p:spPr>
          <a:xfrm>
            <a:off x="7054955" y="284649"/>
            <a:ext cx="1722290" cy="1008112"/>
          </a:xfrm>
          <a:prstGeom prst="rect">
            <a:avLst/>
          </a:prstGeom>
        </p:spPr>
      </p:pic>
      <p:pic>
        <p:nvPicPr>
          <p:cNvPr id="9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74" y="6173081"/>
            <a:ext cx="564852" cy="6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001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lide_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063" y="284163"/>
            <a:ext cx="7939087" cy="841375"/>
          </a:xfrm>
        </p:spPr>
        <p:txBody>
          <a:bodyPr/>
          <a:lstStyle/>
          <a:p>
            <a:r>
              <a:rPr lang="en-US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7063" y="1390650"/>
            <a:ext cx="7939087" cy="4248150"/>
          </a:xfrm>
        </p:spPr>
        <p:txBody>
          <a:bodyPr/>
          <a:lstStyle/>
          <a:p>
            <a:pPr lvl="0"/>
            <a:r>
              <a:rPr lang="en-US" noProof="0" dirty="0" err="1"/>
              <a:t>Modifiez</a:t>
            </a:r>
            <a:r>
              <a:rPr lang="en-US" noProof="0" dirty="0"/>
              <a:t>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Cinquième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203825" y="6427788"/>
            <a:ext cx="2895600" cy="238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444492"/>
                </a:solidFill>
              </a:rPr>
              <a:t>BD Asia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</a:t>
            </a:r>
            <a:r>
              <a:rPr lang="en-US" sz="900" baseline="16000" dirty="0"/>
              <a:t>         </a:t>
            </a:r>
            <a:fld id="{2055171F-CD83-4488-84E0-4CA1E5B3EB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1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82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202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2120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0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029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263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re et contenu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71010708"/>
              </p:ext>
            </p:extLst>
          </p:nvPr>
        </p:nvGraphicFramePr>
        <p:xfrm>
          <a:off x="1589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8" name="think-cell Folie" r:id="rId5" imgW="499" imgH="499" progId="TCLayout.ActiveDocument.1">
                  <p:embed/>
                </p:oleObj>
              </mc:Choice>
              <mc:Fallback>
                <p:oleObj name="think-cell Folie" r:id="rId5" imgW="499" imgH="49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8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rme libre : forme 18"/>
          <p:cNvSpPr>
            <a:spLocks/>
          </p:cNvSpPr>
          <p:nvPr userDrawn="1"/>
        </p:nvSpPr>
        <p:spPr bwMode="auto">
          <a:xfrm>
            <a:off x="939869" y="381188"/>
            <a:ext cx="5792373" cy="838200"/>
          </a:xfrm>
          <a:custGeom>
            <a:avLst/>
            <a:gdLst>
              <a:gd name="connsiteX0" fmla="*/ 307975 w 5792373"/>
              <a:gd name="connsiteY0" fmla="*/ 0 h 628650"/>
              <a:gd name="connsiteX1" fmla="*/ 5792373 w 5792373"/>
              <a:gd name="connsiteY1" fmla="*/ 0 h 628650"/>
              <a:gd name="connsiteX2" fmla="*/ 5792373 w 5792373"/>
              <a:gd name="connsiteY2" fmla="*/ 628650 h 628650"/>
              <a:gd name="connsiteX3" fmla="*/ 0 w 5792373"/>
              <a:gd name="connsiteY3" fmla="*/ 628650 h 628650"/>
              <a:gd name="connsiteX4" fmla="*/ 69850 w 5792373"/>
              <a:gd name="connsiteY4" fmla="*/ 466725 h 628650"/>
              <a:gd name="connsiteX5" fmla="*/ 142875 w 5792373"/>
              <a:gd name="connsiteY5" fmla="*/ 307975 h 628650"/>
              <a:gd name="connsiteX6" fmla="*/ 222250 w 5792373"/>
              <a:gd name="connsiteY6" fmla="*/ 15240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2373" h="628650">
                <a:moveTo>
                  <a:pt x="307975" y="0"/>
                </a:moveTo>
                <a:lnTo>
                  <a:pt x="5792373" y="0"/>
                </a:lnTo>
                <a:lnTo>
                  <a:pt x="5792373" y="628650"/>
                </a:lnTo>
                <a:lnTo>
                  <a:pt x="0" y="628650"/>
                </a:lnTo>
                <a:lnTo>
                  <a:pt x="69850" y="466725"/>
                </a:lnTo>
                <a:lnTo>
                  <a:pt x="142875" y="307975"/>
                </a:lnTo>
                <a:lnTo>
                  <a:pt x="222250" y="152400"/>
                </a:lnTo>
                <a:close/>
              </a:path>
            </a:pathLst>
          </a:custGeom>
          <a:solidFill>
            <a:srgbClr val="CFB28B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59633" y="356658"/>
            <a:ext cx="5472609" cy="86409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en-US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84BD-AEF4-4952-A313-2EBF09C498B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0"/>
          <a:stretch/>
        </p:blipFill>
        <p:spPr>
          <a:xfrm>
            <a:off x="7054955" y="284649"/>
            <a:ext cx="1722290" cy="1008112"/>
          </a:xfrm>
          <a:prstGeom prst="rect">
            <a:avLst/>
          </a:prstGeom>
        </p:spPr>
      </p:pic>
      <p:pic>
        <p:nvPicPr>
          <p:cNvPr id="9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74" y="6173081"/>
            <a:ext cx="564852" cy="6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536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294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225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07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>
              <a:solidFill>
                <a:srgbClr val="444492"/>
              </a:solidFill>
              <a:latin typeface="Arial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/>
              <a:t>|</a:t>
            </a:r>
            <a:r>
              <a:rPr lang="en-US" sz="900" baseline="1600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619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0079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29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Tx/>
              <a:buFont typeface="Arial" panose="020B0604020202020204" pitchFamily="34" charset="0"/>
              <a:buChar char="•"/>
              <a:defRPr i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i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i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i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i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0787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5864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56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347101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60931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264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51325" y="5038194"/>
            <a:ext cx="4892675" cy="532800"/>
          </a:xfrm>
          <a:solidFill>
            <a:schemeClr val="accent1">
              <a:alpha val="80000"/>
            </a:schemeClr>
          </a:solidFill>
        </p:spPr>
        <p:txBody>
          <a:bodyPr lIns="180000" rIns="180000" anchor="ctr" anchorCtr="0">
            <a:no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51325" y="3733800"/>
            <a:ext cx="4892675" cy="1304394"/>
          </a:xfrm>
          <a:solidFill>
            <a:schemeClr val="tx2">
              <a:alpha val="80000"/>
            </a:schemeClr>
          </a:solidFill>
        </p:spPr>
        <p:txBody>
          <a:bodyPr lIns="180000" tIns="180000" rIns="180000" bIns="180000">
            <a:noAutofit/>
          </a:bodyPr>
          <a:lstStyle>
            <a:lvl1pPr marL="0" indent="0" algn="l">
              <a:buNone/>
              <a:defRPr sz="185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Text</a:t>
            </a:r>
            <a:endParaRPr lang="en-GB" noProof="0" dirty="0"/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155" y="6320802"/>
            <a:ext cx="1142775" cy="244880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6688137" y="5850000"/>
            <a:ext cx="2286000" cy="110800"/>
          </a:xfrm>
        </p:spPr>
        <p:txBody>
          <a:bodyPr/>
          <a:lstStyle>
            <a:lvl1pPr algn="r">
              <a:lnSpc>
                <a:spcPct val="90000"/>
              </a:lnSpc>
              <a:defRPr sz="800" b="0"/>
            </a:lvl1pPr>
            <a:lvl2pPr algn="r">
              <a:lnSpc>
                <a:spcPct val="90000"/>
              </a:lnSpc>
              <a:spcBef>
                <a:spcPts val="0"/>
              </a:spcBef>
              <a:defRPr sz="800"/>
            </a:lvl2pPr>
            <a:lvl3pPr algn="r">
              <a:lnSpc>
                <a:spcPct val="90000"/>
              </a:lnSpc>
              <a:spcBef>
                <a:spcPts val="0"/>
              </a:spcBef>
              <a:defRPr sz="800"/>
            </a:lvl3pPr>
            <a:lvl4pPr algn="r">
              <a:lnSpc>
                <a:spcPct val="90000"/>
              </a:lnSpc>
              <a:spcBef>
                <a:spcPts val="0"/>
              </a:spcBef>
              <a:defRPr sz="800"/>
            </a:lvl4pPr>
            <a:lvl5pPr algn="r">
              <a:lnSpc>
                <a:spcPct val="90000"/>
              </a:lnSpc>
              <a:spcBef>
                <a:spcPts val="0"/>
              </a:spcBef>
              <a:defRPr sz="800"/>
            </a:lvl5pPr>
          </a:lstStyle>
          <a:p>
            <a:pPr lvl="0"/>
            <a:r>
              <a:rPr lang="fr-FR"/>
              <a:t>Photography credits</a:t>
            </a:r>
          </a:p>
        </p:txBody>
      </p:sp>
    </p:spTree>
    <p:extLst>
      <p:ext uri="{BB962C8B-B14F-4D97-AF65-F5344CB8AC3E}">
        <p14:creationId xmlns:p14="http://schemas.microsoft.com/office/powerpoint/2010/main" val="368787895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252157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238967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67745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872923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271620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357678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99341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863301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94587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re et contenu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6131634"/>
              </p:ext>
            </p:extLst>
          </p:nvPr>
        </p:nvGraphicFramePr>
        <p:xfrm>
          <a:off x="1589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80" name="think-cell Folie" r:id="rId5" imgW="499" imgH="499" progId="TCLayout.ActiveDocument.1">
                  <p:embed/>
                </p:oleObj>
              </mc:Choice>
              <mc:Fallback>
                <p:oleObj name="think-cell Folie" r:id="rId5" imgW="499" imgH="49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8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rme libre : forme 18"/>
          <p:cNvSpPr>
            <a:spLocks/>
          </p:cNvSpPr>
          <p:nvPr userDrawn="1"/>
        </p:nvSpPr>
        <p:spPr bwMode="auto">
          <a:xfrm>
            <a:off x="939869" y="381188"/>
            <a:ext cx="5792373" cy="838200"/>
          </a:xfrm>
          <a:custGeom>
            <a:avLst/>
            <a:gdLst>
              <a:gd name="connsiteX0" fmla="*/ 307975 w 5792373"/>
              <a:gd name="connsiteY0" fmla="*/ 0 h 628650"/>
              <a:gd name="connsiteX1" fmla="*/ 5792373 w 5792373"/>
              <a:gd name="connsiteY1" fmla="*/ 0 h 628650"/>
              <a:gd name="connsiteX2" fmla="*/ 5792373 w 5792373"/>
              <a:gd name="connsiteY2" fmla="*/ 628650 h 628650"/>
              <a:gd name="connsiteX3" fmla="*/ 0 w 5792373"/>
              <a:gd name="connsiteY3" fmla="*/ 628650 h 628650"/>
              <a:gd name="connsiteX4" fmla="*/ 69850 w 5792373"/>
              <a:gd name="connsiteY4" fmla="*/ 466725 h 628650"/>
              <a:gd name="connsiteX5" fmla="*/ 142875 w 5792373"/>
              <a:gd name="connsiteY5" fmla="*/ 307975 h 628650"/>
              <a:gd name="connsiteX6" fmla="*/ 222250 w 5792373"/>
              <a:gd name="connsiteY6" fmla="*/ 15240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2373" h="628650">
                <a:moveTo>
                  <a:pt x="307975" y="0"/>
                </a:moveTo>
                <a:lnTo>
                  <a:pt x="5792373" y="0"/>
                </a:lnTo>
                <a:lnTo>
                  <a:pt x="5792373" y="628650"/>
                </a:lnTo>
                <a:lnTo>
                  <a:pt x="0" y="628650"/>
                </a:lnTo>
                <a:lnTo>
                  <a:pt x="69850" y="466725"/>
                </a:lnTo>
                <a:lnTo>
                  <a:pt x="142875" y="307975"/>
                </a:lnTo>
                <a:lnTo>
                  <a:pt x="222250" y="152400"/>
                </a:lnTo>
                <a:close/>
              </a:path>
            </a:pathLst>
          </a:custGeom>
          <a:solidFill>
            <a:srgbClr val="CFB28B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59633" y="356658"/>
            <a:ext cx="5472609" cy="86409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en-US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84BD-AEF4-4952-A313-2EBF09C498B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0"/>
          <a:stretch/>
        </p:blipFill>
        <p:spPr>
          <a:xfrm>
            <a:off x="7054955" y="284649"/>
            <a:ext cx="1722290" cy="1008112"/>
          </a:xfrm>
          <a:prstGeom prst="rect">
            <a:avLst/>
          </a:prstGeom>
        </p:spPr>
      </p:pic>
      <p:pic>
        <p:nvPicPr>
          <p:cNvPr id="9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74" y="6173081"/>
            <a:ext cx="564852" cy="6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23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9144000" cy="60277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86100" y="673100"/>
            <a:ext cx="5429249" cy="1886670"/>
          </a:xfrm>
        </p:spPr>
        <p:txBody>
          <a:bodyPr/>
          <a:lstStyle>
            <a:lvl1pPr>
              <a:spcBef>
                <a:spcPts val="1200"/>
              </a:spcBef>
              <a:defRPr sz="2800" cap="all" baseline="0">
                <a:solidFill>
                  <a:schemeClr val="bg1"/>
                </a:solidFill>
              </a:defRPr>
            </a:lvl1pPr>
            <a:lvl2pPr marL="0" indent="0">
              <a:spcBef>
                <a:spcPts val="600"/>
              </a:spcBef>
              <a:defRPr sz="1600" cap="all" baseline="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Text level 1</a:t>
            </a:r>
            <a:endParaRPr lang="en-GB" noProof="0" dirty="0"/>
          </a:p>
          <a:p>
            <a:pPr lvl="1"/>
            <a:r>
              <a:rPr lang="en-GB" noProof="0"/>
              <a:t>Text level 2</a:t>
            </a:r>
            <a:endParaRPr lang="en-GB" noProof="0" dirty="0"/>
          </a:p>
          <a:p>
            <a:pPr lvl="2"/>
            <a:r>
              <a:rPr lang="en-GB" noProof="0"/>
              <a:t>Text level 3</a:t>
            </a:r>
            <a:endParaRPr lang="en-GB" noProof="0" dirty="0"/>
          </a:p>
          <a:p>
            <a:pPr lvl="3"/>
            <a:r>
              <a:rPr lang="en-GB" noProof="0"/>
              <a:t>Text level 4</a:t>
            </a:r>
            <a:endParaRPr lang="en-GB" noProof="0" dirty="0"/>
          </a:p>
          <a:p>
            <a:pPr lvl="4"/>
            <a:r>
              <a:rPr lang="en-GB" noProof="0"/>
              <a:t>Text level 5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646464"/>
                </a:solidFill>
              </a:rPr>
              <a:t>Corporate presentation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9E3F-F7A8-47F1-A579-B94246E0A518}" type="slidenum">
              <a:rPr lang="en-GB" smtClean="0">
                <a:solidFill>
                  <a:srgbClr val="646464"/>
                </a:solidFill>
              </a:rPr>
              <a:pPr/>
              <a:t>‹#›</a:t>
            </a:fld>
            <a:endParaRPr lang="en-GB" dirty="0">
              <a:solidFill>
                <a:srgbClr val="646464"/>
              </a:solidFill>
            </a:endParaRPr>
          </a:p>
        </p:txBody>
      </p:sp>
      <p:sp>
        <p:nvSpPr>
          <p:cNvPr id="8" name="Freeform 14"/>
          <p:cNvSpPr>
            <a:spLocks noChangeAspect="1" noEditPoints="1"/>
          </p:cNvSpPr>
          <p:nvPr userDrawn="1"/>
        </p:nvSpPr>
        <p:spPr bwMode="auto">
          <a:xfrm>
            <a:off x="-1" y="3241786"/>
            <a:ext cx="9144000" cy="2851099"/>
          </a:xfrm>
          <a:custGeom>
            <a:avLst/>
            <a:gdLst>
              <a:gd name="T0" fmla="*/ 1347 w 1347"/>
              <a:gd name="T1" fmla="*/ 7 h 418"/>
              <a:gd name="T2" fmla="*/ 1123 w 1347"/>
              <a:gd name="T3" fmla="*/ 7 h 418"/>
              <a:gd name="T4" fmla="*/ 1123 w 1347"/>
              <a:gd name="T5" fmla="*/ 411 h 418"/>
              <a:gd name="T6" fmla="*/ 1347 w 1347"/>
              <a:gd name="T7" fmla="*/ 411 h 418"/>
              <a:gd name="T8" fmla="*/ 1347 w 1347"/>
              <a:gd name="T9" fmla="*/ 320 h 418"/>
              <a:gd name="T10" fmla="*/ 1222 w 1347"/>
              <a:gd name="T11" fmla="*/ 320 h 418"/>
              <a:gd name="T12" fmla="*/ 1222 w 1347"/>
              <a:gd name="T13" fmla="*/ 251 h 418"/>
              <a:gd name="T14" fmla="*/ 1343 w 1347"/>
              <a:gd name="T15" fmla="*/ 251 h 418"/>
              <a:gd name="T16" fmla="*/ 1343 w 1347"/>
              <a:gd name="T17" fmla="*/ 161 h 418"/>
              <a:gd name="T18" fmla="*/ 1222 w 1347"/>
              <a:gd name="T19" fmla="*/ 161 h 418"/>
              <a:gd name="T20" fmla="*/ 1222 w 1347"/>
              <a:gd name="T21" fmla="*/ 98 h 418"/>
              <a:gd name="T22" fmla="*/ 1347 w 1347"/>
              <a:gd name="T23" fmla="*/ 98 h 418"/>
              <a:gd name="T24" fmla="*/ 1347 w 1347"/>
              <a:gd name="T25" fmla="*/ 7 h 418"/>
              <a:gd name="T26" fmla="*/ 941 w 1347"/>
              <a:gd name="T27" fmla="*/ 7 h 418"/>
              <a:gd name="T28" fmla="*/ 809 w 1347"/>
              <a:gd name="T29" fmla="*/ 7 h 418"/>
              <a:gd name="T30" fmla="*/ 809 w 1347"/>
              <a:gd name="T31" fmla="*/ 411 h 418"/>
              <a:gd name="T32" fmla="*/ 908 w 1347"/>
              <a:gd name="T33" fmla="*/ 411 h 418"/>
              <a:gd name="T34" fmla="*/ 908 w 1347"/>
              <a:gd name="T35" fmla="*/ 284 h 418"/>
              <a:gd name="T36" fmla="*/ 953 w 1347"/>
              <a:gd name="T37" fmla="*/ 284 h 418"/>
              <a:gd name="T38" fmla="*/ 1070 w 1347"/>
              <a:gd name="T39" fmla="*/ 249 h 418"/>
              <a:gd name="T40" fmla="*/ 1113 w 1347"/>
              <a:gd name="T41" fmla="*/ 144 h 418"/>
              <a:gd name="T42" fmla="*/ 1065 w 1347"/>
              <a:gd name="T43" fmla="*/ 37 h 418"/>
              <a:gd name="T44" fmla="*/ 941 w 1347"/>
              <a:gd name="T45" fmla="*/ 7 h 418"/>
              <a:gd name="T46" fmla="*/ 338 w 1347"/>
              <a:gd name="T47" fmla="*/ 7 h 418"/>
              <a:gd name="T48" fmla="*/ 235 w 1347"/>
              <a:gd name="T49" fmla="*/ 7 h 418"/>
              <a:gd name="T50" fmla="*/ 235 w 1347"/>
              <a:gd name="T51" fmla="*/ 159 h 418"/>
              <a:gd name="T52" fmla="*/ 103 w 1347"/>
              <a:gd name="T53" fmla="*/ 159 h 418"/>
              <a:gd name="T54" fmla="*/ 103 w 1347"/>
              <a:gd name="T55" fmla="*/ 7 h 418"/>
              <a:gd name="T56" fmla="*/ 0 w 1347"/>
              <a:gd name="T57" fmla="*/ 7 h 418"/>
              <a:gd name="T58" fmla="*/ 0 w 1347"/>
              <a:gd name="T59" fmla="*/ 411 h 418"/>
              <a:gd name="T60" fmla="*/ 103 w 1347"/>
              <a:gd name="T61" fmla="*/ 411 h 418"/>
              <a:gd name="T62" fmla="*/ 103 w 1347"/>
              <a:gd name="T63" fmla="*/ 249 h 418"/>
              <a:gd name="T64" fmla="*/ 235 w 1347"/>
              <a:gd name="T65" fmla="*/ 249 h 418"/>
              <a:gd name="T66" fmla="*/ 235 w 1347"/>
              <a:gd name="T67" fmla="*/ 411 h 418"/>
              <a:gd name="T68" fmla="*/ 338 w 1347"/>
              <a:gd name="T69" fmla="*/ 411 h 418"/>
              <a:gd name="T70" fmla="*/ 338 w 1347"/>
              <a:gd name="T71" fmla="*/ 7 h 418"/>
              <a:gd name="T72" fmla="*/ 908 w 1347"/>
              <a:gd name="T73" fmla="*/ 194 h 418"/>
              <a:gd name="T74" fmla="*/ 908 w 1347"/>
              <a:gd name="T75" fmla="*/ 98 h 418"/>
              <a:gd name="T76" fmla="*/ 946 w 1347"/>
              <a:gd name="T77" fmla="*/ 98 h 418"/>
              <a:gd name="T78" fmla="*/ 1014 w 1347"/>
              <a:gd name="T79" fmla="*/ 145 h 418"/>
              <a:gd name="T80" fmla="*/ 950 w 1347"/>
              <a:gd name="T81" fmla="*/ 194 h 418"/>
              <a:gd name="T82" fmla="*/ 908 w 1347"/>
              <a:gd name="T83" fmla="*/ 194 h 418"/>
              <a:gd name="T84" fmla="*/ 575 w 1347"/>
              <a:gd name="T85" fmla="*/ 328 h 418"/>
              <a:gd name="T86" fmla="*/ 464 w 1347"/>
              <a:gd name="T87" fmla="*/ 208 h 418"/>
              <a:gd name="T88" fmla="*/ 574 w 1347"/>
              <a:gd name="T89" fmla="*/ 90 h 418"/>
              <a:gd name="T90" fmla="*/ 683 w 1347"/>
              <a:gd name="T91" fmla="*/ 210 h 418"/>
              <a:gd name="T92" fmla="*/ 575 w 1347"/>
              <a:gd name="T93" fmla="*/ 328 h 418"/>
              <a:gd name="T94" fmla="*/ 573 w 1347"/>
              <a:gd name="T95" fmla="*/ 0 h 418"/>
              <a:gd name="T96" fmla="*/ 377 w 1347"/>
              <a:gd name="T97" fmla="*/ 128 h 418"/>
              <a:gd name="T98" fmla="*/ 361 w 1347"/>
              <a:gd name="T99" fmla="*/ 214 h 418"/>
              <a:gd name="T100" fmla="*/ 573 w 1347"/>
              <a:gd name="T101" fmla="*/ 418 h 418"/>
              <a:gd name="T102" fmla="*/ 786 w 1347"/>
              <a:gd name="T103" fmla="*/ 209 h 418"/>
              <a:gd name="T104" fmla="*/ 573 w 1347"/>
              <a:gd name="T105" fmla="*/ 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47" h="418">
                <a:moveTo>
                  <a:pt x="1347" y="7"/>
                </a:moveTo>
                <a:cubicBezTo>
                  <a:pt x="1123" y="7"/>
                  <a:pt x="1123" y="7"/>
                  <a:pt x="1123" y="7"/>
                </a:cubicBezTo>
                <a:cubicBezTo>
                  <a:pt x="1123" y="411"/>
                  <a:pt x="1123" y="411"/>
                  <a:pt x="1123" y="411"/>
                </a:cubicBezTo>
                <a:cubicBezTo>
                  <a:pt x="1347" y="411"/>
                  <a:pt x="1347" y="411"/>
                  <a:pt x="1347" y="411"/>
                </a:cubicBezTo>
                <a:cubicBezTo>
                  <a:pt x="1347" y="320"/>
                  <a:pt x="1347" y="320"/>
                  <a:pt x="1347" y="320"/>
                </a:cubicBezTo>
                <a:cubicBezTo>
                  <a:pt x="1222" y="320"/>
                  <a:pt x="1222" y="320"/>
                  <a:pt x="1222" y="320"/>
                </a:cubicBezTo>
                <a:cubicBezTo>
                  <a:pt x="1222" y="251"/>
                  <a:pt x="1222" y="251"/>
                  <a:pt x="1222" y="251"/>
                </a:cubicBezTo>
                <a:cubicBezTo>
                  <a:pt x="1343" y="251"/>
                  <a:pt x="1343" y="251"/>
                  <a:pt x="1343" y="251"/>
                </a:cubicBezTo>
                <a:cubicBezTo>
                  <a:pt x="1343" y="161"/>
                  <a:pt x="1343" y="161"/>
                  <a:pt x="1343" y="161"/>
                </a:cubicBezTo>
                <a:cubicBezTo>
                  <a:pt x="1222" y="161"/>
                  <a:pt x="1222" y="161"/>
                  <a:pt x="1222" y="161"/>
                </a:cubicBezTo>
                <a:cubicBezTo>
                  <a:pt x="1222" y="98"/>
                  <a:pt x="1222" y="98"/>
                  <a:pt x="1222" y="98"/>
                </a:cubicBezTo>
                <a:cubicBezTo>
                  <a:pt x="1347" y="98"/>
                  <a:pt x="1347" y="98"/>
                  <a:pt x="1347" y="98"/>
                </a:cubicBezTo>
                <a:cubicBezTo>
                  <a:pt x="1347" y="7"/>
                  <a:pt x="1347" y="7"/>
                  <a:pt x="1347" y="7"/>
                </a:cubicBezTo>
                <a:moveTo>
                  <a:pt x="941" y="7"/>
                </a:moveTo>
                <a:cubicBezTo>
                  <a:pt x="809" y="7"/>
                  <a:pt x="809" y="7"/>
                  <a:pt x="809" y="7"/>
                </a:cubicBezTo>
                <a:cubicBezTo>
                  <a:pt x="809" y="411"/>
                  <a:pt x="809" y="411"/>
                  <a:pt x="809" y="411"/>
                </a:cubicBezTo>
                <a:cubicBezTo>
                  <a:pt x="908" y="411"/>
                  <a:pt x="908" y="411"/>
                  <a:pt x="908" y="411"/>
                </a:cubicBezTo>
                <a:cubicBezTo>
                  <a:pt x="908" y="284"/>
                  <a:pt x="908" y="284"/>
                  <a:pt x="908" y="284"/>
                </a:cubicBezTo>
                <a:cubicBezTo>
                  <a:pt x="953" y="284"/>
                  <a:pt x="953" y="284"/>
                  <a:pt x="953" y="284"/>
                </a:cubicBezTo>
                <a:cubicBezTo>
                  <a:pt x="1015" y="284"/>
                  <a:pt x="1043" y="273"/>
                  <a:pt x="1070" y="249"/>
                </a:cubicBezTo>
                <a:cubicBezTo>
                  <a:pt x="1096" y="228"/>
                  <a:pt x="1113" y="185"/>
                  <a:pt x="1113" y="144"/>
                </a:cubicBezTo>
                <a:cubicBezTo>
                  <a:pt x="1113" y="103"/>
                  <a:pt x="1097" y="63"/>
                  <a:pt x="1065" y="37"/>
                </a:cubicBezTo>
                <a:cubicBezTo>
                  <a:pt x="1044" y="19"/>
                  <a:pt x="1016" y="7"/>
                  <a:pt x="941" y="7"/>
                </a:cubicBezTo>
                <a:moveTo>
                  <a:pt x="338" y="7"/>
                </a:moveTo>
                <a:cubicBezTo>
                  <a:pt x="235" y="7"/>
                  <a:pt x="235" y="7"/>
                  <a:pt x="235" y="7"/>
                </a:cubicBezTo>
                <a:cubicBezTo>
                  <a:pt x="235" y="159"/>
                  <a:pt x="235" y="159"/>
                  <a:pt x="235" y="159"/>
                </a:cubicBezTo>
                <a:cubicBezTo>
                  <a:pt x="103" y="159"/>
                  <a:pt x="103" y="159"/>
                  <a:pt x="103" y="159"/>
                </a:cubicBezTo>
                <a:cubicBezTo>
                  <a:pt x="103" y="7"/>
                  <a:pt x="103" y="7"/>
                  <a:pt x="103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411"/>
                  <a:pt x="0" y="411"/>
                  <a:pt x="0" y="411"/>
                </a:cubicBezTo>
                <a:cubicBezTo>
                  <a:pt x="103" y="411"/>
                  <a:pt x="103" y="411"/>
                  <a:pt x="103" y="411"/>
                </a:cubicBezTo>
                <a:cubicBezTo>
                  <a:pt x="103" y="249"/>
                  <a:pt x="103" y="249"/>
                  <a:pt x="103" y="249"/>
                </a:cubicBezTo>
                <a:cubicBezTo>
                  <a:pt x="235" y="249"/>
                  <a:pt x="235" y="249"/>
                  <a:pt x="235" y="249"/>
                </a:cubicBezTo>
                <a:cubicBezTo>
                  <a:pt x="235" y="411"/>
                  <a:pt x="235" y="411"/>
                  <a:pt x="235" y="411"/>
                </a:cubicBezTo>
                <a:cubicBezTo>
                  <a:pt x="338" y="411"/>
                  <a:pt x="338" y="411"/>
                  <a:pt x="338" y="411"/>
                </a:cubicBezTo>
                <a:cubicBezTo>
                  <a:pt x="338" y="7"/>
                  <a:pt x="338" y="7"/>
                  <a:pt x="338" y="7"/>
                </a:cubicBezTo>
                <a:moveTo>
                  <a:pt x="908" y="194"/>
                </a:moveTo>
                <a:cubicBezTo>
                  <a:pt x="908" y="98"/>
                  <a:pt x="908" y="98"/>
                  <a:pt x="908" y="98"/>
                </a:cubicBezTo>
                <a:cubicBezTo>
                  <a:pt x="946" y="98"/>
                  <a:pt x="946" y="98"/>
                  <a:pt x="946" y="98"/>
                </a:cubicBezTo>
                <a:cubicBezTo>
                  <a:pt x="968" y="98"/>
                  <a:pt x="1014" y="98"/>
                  <a:pt x="1014" y="145"/>
                </a:cubicBezTo>
                <a:cubicBezTo>
                  <a:pt x="1014" y="194"/>
                  <a:pt x="970" y="194"/>
                  <a:pt x="950" y="194"/>
                </a:cubicBezTo>
                <a:cubicBezTo>
                  <a:pt x="908" y="194"/>
                  <a:pt x="908" y="194"/>
                  <a:pt x="908" y="194"/>
                </a:cubicBezTo>
                <a:moveTo>
                  <a:pt x="575" y="328"/>
                </a:moveTo>
                <a:cubicBezTo>
                  <a:pt x="506" y="328"/>
                  <a:pt x="464" y="270"/>
                  <a:pt x="464" y="208"/>
                </a:cubicBezTo>
                <a:cubicBezTo>
                  <a:pt x="464" y="151"/>
                  <a:pt x="502" y="90"/>
                  <a:pt x="574" y="90"/>
                </a:cubicBezTo>
                <a:cubicBezTo>
                  <a:pt x="648" y="90"/>
                  <a:pt x="683" y="157"/>
                  <a:pt x="683" y="210"/>
                </a:cubicBezTo>
                <a:cubicBezTo>
                  <a:pt x="683" y="261"/>
                  <a:pt x="648" y="328"/>
                  <a:pt x="575" y="328"/>
                </a:cubicBezTo>
                <a:moveTo>
                  <a:pt x="573" y="0"/>
                </a:moveTo>
                <a:cubicBezTo>
                  <a:pt x="461" y="0"/>
                  <a:pt x="398" y="76"/>
                  <a:pt x="377" y="128"/>
                </a:cubicBezTo>
                <a:cubicBezTo>
                  <a:pt x="365" y="157"/>
                  <a:pt x="361" y="187"/>
                  <a:pt x="361" y="214"/>
                </a:cubicBezTo>
                <a:cubicBezTo>
                  <a:pt x="361" y="318"/>
                  <a:pt x="446" y="418"/>
                  <a:pt x="573" y="418"/>
                </a:cubicBezTo>
                <a:cubicBezTo>
                  <a:pt x="698" y="418"/>
                  <a:pt x="786" y="321"/>
                  <a:pt x="786" y="209"/>
                </a:cubicBezTo>
                <a:cubicBezTo>
                  <a:pt x="786" y="97"/>
                  <a:pt x="698" y="0"/>
                  <a:pt x="573" y="0"/>
                </a:cubicBezTo>
              </a:path>
            </a:pathLst>
          </a:custGeom>
          <a:solidFill>
            <a:srgbClr val="FFFFFF">
              <a:alpha val="3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srgbClr val="646464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6162259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lide_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063" y="284163"/>
            <a:ext cx="7939087" cy="841375"/>
          </a:xfrm>
        </p:spPr>
        <p:txBody>
          <a:bodyPr/>
          <a:lstStyle/>
          <a:p>
            <a:r>
              <a:rPr lang="en-US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7063" y="1390650"/>
            <a:ext cx="7939087" cy="4248150"/>
          </a:xfrm>
        </p:spPr>
        <p:txBody>
          <a:bodyPr/>
          <a:lstStyle/>
          <a:p>
            <a:pPr lvl="0"/>
            <a:r>
              <a:rPr lang="en-US" noProof="0" dirty="0" err="1"/>
              <a:t>Modifiez</a:t>
            </a:r>
            <a:r>
              <a:rPr lang="en-US" noProof="0" dirty="0"/>
              <a:t>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Cinquième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203825" y="6427788"/>
            <a:ext cx="2895600" cy="238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444492"/>
                </a:solidFill>
              </a:rPr>
              <a:t>BD Asia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</a:t>
            </a:r>
            <a:r>
              <a:rPr lang="en-US" sz="900" baseline="16000" dirty="0"/>
              <a:t>         </a:t>
            </a:r>
            <a:fld id="{2055171F-CD83-4488-84E0-4CA1E5B3EB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77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8" descr="fond_150dpi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625475"/>
            <a:ext cx="7935913" cy="552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596169"/>
                </a:solidFill>
              </a:defRPr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 </a:t>
            </a:r>
            <a:fld id="{4C29F77E-4E95-446A-B97B-FEC312403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6169"/>
                </a:solidFill>
              </a:defRPr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pic>
        <p:nvPicPr>
          <p:cNvPr id="11" name="Picture 5" descr="C:\Users\I0143074\Desktop\Logo-Sanofi-CHC-rvb-HD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2" y="6219372"/>
            <a:ext cx="2105092" cy="31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6" descr="C:\Users\I0143074\Desktop\dv1954038_6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60" y="548616"/>
            <a:ext cx="8191092" cy="5620409"/>
          </a:xfrm>
          <a:prstGeom prst="rect">
            <a:avLst/>
          </a:prstGeom>
          <a:noFill/>
          <a:ln w="3175">
            <a:solidFill>
              <a:schemeClr val="bg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-1" y="4419132"/>
            <a:ext cx="9144001" cy="1296144"/>
          </a:xfrm>
          <a:prstGeom prst="rect">
            <a:avLst/>
          </a:prstGeom>
          <a:solidFill>
            <a:srgbClr val="DC006B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791496" y="4509144"/>
            <a:ext cx="72909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hangingPunct="1"/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Global CHC Division</a:t>
            </a:r>
          </a:p>
          <a:p>
            <a:pPr defTabSz="914400" eaLnBrk="1" hangingPunct="1"/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Consumer at heart!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78119"/>
      </p:ext>
    </p:extLst>
  </p:cSld>
  <p:clrMapOvr>
    <a:masterClrMapping/>
  </p:clrMapOvr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 </a:t>
            </a:r>
            <a:fld id="{353EF99B-25AE-4A71-A085-C504F7BBA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541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 </a:t>
            </a:r>
            <a:fld id="{BCC73C3A-006E-4DF0-A1C4-66657105D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956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7063" y="1390650"/>
            <a:ext cx="385445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33913" y="1390650"/>
            <a:ext cx="3856037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 </a:t>
            </a:r>
            <a:fld id="{BF52B96F-7AAD-434E-BD82-9E3696314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91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 </a:t>
            </a:r>
            <a:fld id="{2C40E2AF-1F72-4CCE-B024-8DFEC0399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6225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 </a:t>
            </a:r>
            <a:fld id="{3BBA322A-3BCE-4E87-8A2D-BDD6831EB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3764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 </a:t>
            </a:r>
            <a:fld id="{E0109A89-4165-4244-934C-13D962291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398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 </a:t>
            </a:r>
            <a:fld id="{CC6242BE-A2BA-41C6-A883-BE2F4F4AB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2792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 </a:t>
            </a:r>
            <a:fld id="{1ED2E5DC-41C9-49EF-B54F-8FD7B0E08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83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1744663" y="0"/>
            <a:ext cx="7399337" cy="60264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84000" y="4280923"/>
            <a:ext cx="3060000" cy="1188000"/>
          </a:xfrm>
          <a:solidFill>
            <a:schemeClr val="accent1">
              <a:alpha val="75000"/>
            </a:schemeClr>
          </a:solidFill>
        </p:spPr>
        <p:txBody>
          <a:bodyPr lIns="252000" tIns="180000" rIns="180000" anchor="t" anchorCtr="0"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646464"/>
                </a:solidFill>
              </a:rPr>
              <a:t>Corporate presentation 2015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36A38-D893-4DE7-921B-58A300AD66A6}" type="slidenum">
              <a:rPr lang="en-GB" smtClean="0">
                <a:solidFill>
                  <a:srgbClr val="646464"/>
                </a:solidFill>
              </a:rPr>
              <a:pPr/>
              <a:t>‹#›</a:t>
            </a:fld>
            <a:endParaRPr lang="en-GB" dirty="0">
              <a:solidFill>
                <a:srgbClr val="646464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744663" cy="60277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Forme libre 9"/>
          <p:cNvSpPr>
            <a:spLocks noChangeAspect="1"/>
          </p:cNvSpPr>
          <p:nvPr userDrawn="1"/>
        </p:nvSpPr>
        <p:spPr>
          <a:xfrm>
            <a:off x="0" y="2770869"/>
            <a:ext cx="243000" cy="486000"/>
          </a:xfrm>
          <a:custGeom>
            <a:avLst/>
            <a:gdLst>
              <a:gd name="connsiteX0" fmla="*/ 0 w 243000"/>
              <a:gd name="connsiteY0" fmla="*/ 0 h 486000"/>
              <a:gd name="connsiteX1" fmla="*/ 243000 w 243000"/>
              <a:gd name="connsiteY1" fmla="*/ 243000 h 486000"/>
              <a:gd name="connsiteX2" fmla="*/ 0 w 243000"/>
              <a:gd name="connsiteY2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000" h="486000">
                <a:moveTo>
                  <a:pt x="0" y="0"/>
                </a:moveTo>
                <a:cubicBezTo>
                  <a:pt x="134205" y="0"/>
                  <a:pt x="243000" y="108795"/>
                  <a:pt x="243000" y="243000"/>
                </a:cubicBezTo>
                <a:cubicBezTo>
                  <a:pt x="243000" y="377205"/>
                  <a:pt x="134205" y="486000"/>
                  <a:pt x="0" y="486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Espace réservé du texte 5"/>
          <p:cNvSpPr>
            <a:spLocks noGrp="1"/>
          </p:cNvSpPr>
          <p:nvPr>
            <p:ph type="body" sz="quarter" idx="14" hasCustomPrompt="1"/>
          </p:nvPr>
        </p:nvSpPr>
        <p:spPr>
          <a:xfrm>
            <a:off x="6688137" y="5850000"/>
            <a:ext cx="2286000" cy="110800"/>
          </a:xfrm>
        </p:spPr>
        <p:txBody>
          <a:bodyPr/>
          <a:lstStyle>
            <a:lvl1pPr algn="r">
              <a:lnSpc>
                <a:spcPct val="90000"/>
              </a:lnSpc>
              <a:defRPr sz="800" b="0"/>
            </a:lvl1pPr>
            <a:lvl2pPr algn="r">
              <a:lnSpc>
                <a:spcPct val="90000"/>
              </a:lnSpc>
              <a:spcBef>
                <a:spcPts val="0"/>
              </a:spcBef>
              <a:defRPr sz="800"/>
            </a:lvl2pPr>
            <a:lvl3pPr algn="r">
              <a:lnSpc>
                <a:spcPct val="90000"/>
              </a:lnSpc>
              <a:spcBef>
                <a:spcPts val="0"/>
              </a:spcBef>
              <a:defRPr sz="800"/>
            </a:lvl3pPr>
            <a:lvl4pPr algn="r">
              <a:lnSpc>
                <a:spcPct val="90000"/>
              </a:lnSpc>
              <a:spcBef>
                <a:spcPts val="0"/>
              </a:spcBef>
              <a:defRPr sz="800"/>
            </a:lvl4pPr>
            <a:lvl5pPr algn="r">
              <a:lnSpc>
                <a:spcPct val="90000"/>
              </a:lnSpc>
              <a:spcBef>
                <a:spcPts val="0"/>
              </a:spcBef>
              <a:defRPr sz="800"/>
            </a:lvl5pPr>
          </a:lstStyle>
          <a:p>
            <a:pPr lvl="0"/>
            <a:r>
              <a:rPr lang="fr-FR"/>
              <a:t>Photography credits</a:t>
            </a:r>
          </a:p>
        </p:txBody>
      </p:sp>
    </p:spTree>
    <p:extLst>
      <p:ext uri="{BB962C8B-B14F-4D97-AF65-F5344CB8AC3E}">
        <p14:creationId xmlns:p14="http://schemas.microsoft.com/office/powerpoint/2010/main" val="425414626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 </a:t>
            </a:r>
            <a:fld id="{FA318810-D872-4379-A74B-2B78FBA97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5834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24625" y="284163"/>
            <a:ext cx="1965325" cy="535463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7063" y="284163"/>
            <a:ext cx="5745162" cy="535463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 </a:t>
            </a:r>
            <a:fld id="{5095CF9C-DEEE-44B1-85E8-B1C833E76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056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232580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5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598790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576879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038611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835701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318807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091226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969797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70636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ofi at a gl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000" y="3181422"/>
            <a:ext cx="1312200" cy="1938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Title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99" y="720000"/>
            <a:ext cx="3943349" cy="1772793"/>
          </a:xfrm>
        </p:spPr>
        <p:txBody>
          <a:bodyPr/>
          <a:lstStyle>
            <a:lvl1pPr>
              <a:defRPr sz="20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  <a:endParaRPr lang="en-GB" noProof="0" dirty="0"/>
          </a:p>
          <a:p>
            <a:pPr lvl="1"/>
            <a:r>
              <a:rPr lang="en-GB" noProof="0"/>
              <a:t>Text level 2</a:t>
            </a:r>
            <a:endParaRPr lang="en-GB" noProof="0" dirty="0"/>
          </a:p>
          <a:p>
            <a:pPr lvl="2"/>
            <a:r>
              <a:rPr lang="en-GB" noProof="0"/>
              <a:t>Text level 3</a:t>
            </a:r>
            <a:endParaRPr lang="en-GB" noProof="0" dirty="0"/>
          </a:p>
          <a:p>
            <a:pPr lvl="3"/>
            <a:r>
              <a:rPr lang="en-GB" noProof="0"/>
              <a:t>Text level 4</a:t>
            </a:r>
            <a:endParaRPr lang="en-GB" noProof="0" dirty="0"/>
          </a:p>
          <a:p>
            <a:pPr lvl="4"/>
            <a:r>
              <a:rPr lang="en-GB" noProof="0"/>
              <a:t>Text level 5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646464"/>
                </a:solidFill>
              </a:rPr>
              <a:t>Corporate presentation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9E3F-F7A8-47F1-A579-B94246E0A518}" type="slidenum">
              <a:rPr lang="en-GB" smtClean="0">
                <a:solidFill>
                  <a:srgbClr val="646464"/>
                </a:solidFill>
              </a:rPr>
              <a:pPr/>
              <a:t>‹#›</a:t>
            </a:fld>
            <a:endParaRPr lang="en-GB" dirty="0">
              <a:solidFill>
                <a:srgbClr val="646464"/>
              </a:solidFill>
            </a:endParaRPr>
          </a:p>
        </p:txBody>
      </p:sp>
      <p:sp>
        <p:nvSpPr>
          <p:cNvPr id="7" name="Forme libre 6"/>
          <p:cNvSpPr>
            <a:spLocks noChangeAspect="1"/>
          </p:cNvSpPr>
          <p:nvPr userDrawn="1"/>
        </p:nvSpPr>
        <p:spPr>
          <a:xfrm>
            <a:off x="0" y="2770869"/>
            <a:ext cx="243000" cy="486000"/>
          </a:xfrm>
          <a:custGeom>
            <a:avLst/>
            <a:gdLst>
              <a:gd name="connsiteX0" fmla="*/ 0 w 243000"/>
              <a:gd name="connsiteY0" fmla="*/ 0 h 486000"/>
              <a:gd name="connsiteX1" fmla="*/ 243000 w 243000"/>
              <a:gd name="connsiteY1" fmla="*/ 243000 h 486000"/>
              <a:gd name="connsiteX2" fmla="*/ 0 w 243000"/>
              <a:gd name="connsiteY2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000" h="486000">
                <a:moveTo>
                  <a:pt x="0" y="0"/>
                </a:moveTo>
                <a:cubicBezTo>
                  <a:pt x="134205" y="0"/>
                  <a:pt x="243000" y="108795"/>
                  <a:pt x="243000" y="243000"/>
                </a:cubicBezTo>
                <a:cubicBezTo>
                  <a:pt x="243000" y="377205"/>
                  <a:pt x="134205" y="486000"/>
                  <a:pt x="0" y="486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ZoneTexte 7"/>
          <p:cNvSpPr txBox="1"/>
          <p:nvPr userDrawn="1"/>
        </p:nvSpPr>
        <p:spPr>
          <a:xfrm>
            <a:off x="288000" y="2944620"/>
            <a:ext cx="13122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900" dirty="0">
                <a:solidFill>
                  <a:srgbClr val="ACB317"/>
                </a:solidFill>
                <a:latin typeface="Arial" panose="020B0604020202020204"/>
                <a:ea typeface="+mn-ea"/>
              </a:rPr>
              <a:t>SANOFI AT A GLANCE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3"/>
          </p:nvPr>
        </p:nvSpPr>
        <p:spPr>
          <a:xfrm>
            <a:off x="1744662" y="0"/>
            <a:ext cx="2160000" cy="60264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4" hasCustomPrompt="1"/>
          </p:nvPr>
        </p:nvSpPr>
        <p:spPr>
          <a:xfrm>
            <a:off x="1952331" y="5850000"/>
            <a:ext cx="1798402" cy="105476"/>
          </a:xfrm>
        </p:spPr>
        <p:txBody>
          <a:bodyPr/>
          <a:lstStyle>
            <a:lvl1pPr algn="l">
              <a:lnSpc>
                <a:spcPct val="90000"/>
              </a:lnSpc>
              <a:defRPr sz="800" b="0"/>
            </a:lvl1pPr>
            <a:lvl2pPr algn="r">
              <a:lnSpc>
                <a:spcPct val="90000"/>
              </a:lnSpc>
              <a:spcBef>
                <a:spcPts val="0"/>
              </a:spcBef>
              <a:defRPr sz="800"/>
            </a:lvl2pPr>
            <a:lvl3pPr algn="r">
              <a:lnSpc>
                <a:spcPct val="90000"/>
              </a:lnSpc>
              <a:spcBef>
                <a:spcPts val="0"/>
              </a:spcBef>
              <a:defRPr sz="800"/>
            </a:lvl3pPr>
            <a:lvl4pPr algn="r">
              <a:lnSpc>
                <a:spcPct val="90000"/>
              </a:lnSpc>
              <a:spcBef>
                <a:spcPts val="0"/>
              </a:spcBef>
              <a:defRPr sz="800"/>
            </a:lvl4pPr>
            <a:lvl5pPr algn="r">
              <a:lnSpc>
                <a:spcPct val="90000"/>
              </a:lnSpc>
              <a:spcBef>
                <a:spcPts val="0"/>
              </a:spcBef>
              <a:defRPr sz="800"/>
            </a:lvl5pPr>
          </a:lstStyle>
          <a:p>
            <a:pPr lvl="0"/>
            <a:r>
              <a:rPr lang="fr-FR"/>
              <a:t>Photography credits</a:t>
            </a:r>
          </a:p>
        </p:txBody>
      </p:sp>
    </p:spTree>
    <p:extLst>
      <p:ext uri="{BB962C8B-B14F-4D97-AF65-F5344CB8AC3E}">
        <p14:creationId xmlns:p14="http://schemas.microsoft.com/office/powerpoint/2010/main" val="48586987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231641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77775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557243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re et contenu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08559632"/>
              </p:ext>
            </p:extLst>
          </p:nvPr>
        </p:nvGraphicFramePr>
        <p:xfrm>
          <a:off x="1589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76" name="think-cell Folie" r:id="rId5" imgW="499" imgH="499" progId="TCLayout.ActiveDocument.1">
                  <p:embed/>
                </p:oleObj>
              </mc:Choice>
              <mc:Fallback>
                <p:oleObj name="think-cell Folie" r:id="rId5" imgW="499" imgH="49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8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rme libre : forme 18"/>
          <p:cNvSpPr>
            <a:spLocks/>
          </p:cNvSpPr>
          <p:nvPr userDrawn="1"/>
        </p:nvSpPr>
        <p:spPr bwMode="auto">
          <a:xfrm>
            <a:off x="939869" y="381188"/>
            <a:ext cx="5792373" cy="838200"/>
          </a:xfrm>
          <a:custGeom>
            <a:avLst/>
            <a:gdLst>
              <a:gd name="connsiteX0" fmla="*/ 307975 w 5792373"/>
              <a:gd name="connsiteY0" fmla="*/ 0 h 628650"/>
              <a:gd name="connsiteX1" fmla="*/ 5792373 w 5792373"/>
              <a:gd name="connsiteY1" fmla="*/ 0 h 628650"/>
              <a:gd name="connsiteX2" fmla="*/ 5792373 w 5792373"/>
              <a:gd name="connsiteY2" fmla="*/ 628650 h 628650"/>
              <a:gd name="connsiteX3" fmla="*/ 0 w 5792373"/>
              <a:gd name="connsiteY3" fmla="*/ 628650 h 628650"/>
              <a:gd name="connsiteX4" fmla="*/ 69850 w 5792373"/>
              <a:gd name="connsiteY4" fmla="*/ 466725 h 628650"/>
              <a:gd name="connsiteX5" fmla="*/ 142875 w 5792373"/>
              <a:gd name="connsiteY5" fmla="*/ 307975 h 628650"/>
              <a:gd name="connsiteX6" fmla="*/ 222250 w 5792373"/>
              <a:gd name="connsiteY6" fmla="*/ 15240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2373" h="628650">
                <a:moveTo>
                  <a:pt x="307975" y="0"/>
                </a:moveTo>
                <a:lnTo>
                  <a:pt x="5792373" y="0"/>
                </a:lnTo>
                <a:lnTo>
                  <a:pt x="5792373" y="628650"/>
                </a:lnTo>
                <a:lnTo>
                  <a:pt x="0" y="628650"/>
                </a:lnTo>
                <a:lnTo>
                  <a:pt x="69850" y="466725"/>
                </a:lnTo>
                <a:lnTo>
                  <a:pt x="142875" y="307975"/>
                </a:lnTo>
                <a:lnTo>
                  <a:pt x="222250" y="152400"/>
                </a:lnTo>
                <a:close/>
              </a:path>
            </a:pathLst>
          </a:custGeom>
          <a:solidFill>
            <a:srgbClr val="CFB28B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59633" y="356658"/>
            <a:ext cx="5472609" cy="86409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en-US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84BD-AEF4-4952-A313-2EBF09C498B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0"/>
          <a:stretch/>
        </p:blipFill>
        <p:spPr>
          <a:xfrm>
            <a:off x="7054955" y="284649"/>
            <a:ext cx="1722290" cy="1008112"/>
          </a:xfrm>
          <a:prstGeom prst="rect">
            <a:avLst/>
          </a:prstGeom>
        </p:spPr>
      </p:pic>
      <p:pic>
        <p:nvPicPr>
          <p:cNvPr id="9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74" y="6173081"/>
            <a:ext cx="564852" cy="6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9524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625475"/>
            <a:ext cx="7935913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Modifiez le style des sous-titres du masque</a:t>
            </a:r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F3A7B9D4-2073-408E-ACB3-D182F3442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CHC Sales - 2017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5494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082794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23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596169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CHC Sales - 2017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596169"/>
                </a:solidFill>
              </a:defRPr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4628FA19-A280-4CBE-9B40-BE141051F5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63433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CHC Sales - 2017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7C0FB32F-8932-4214-BACB-77E852C59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5711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7063" y="1390650"/>
            <a:ext cx="385445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33913" y="1390650"/>
            <a:ext cx="3856037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CHC Sales - 2017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85CAE83F-1C68-40CD-A2C7-D7A1A6874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0126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CHC Sales - 2017</a:t>
            </a:r>
            <a:endParaRPr 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D7E2E0B1-D591-471B-866F-4AEEA9806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6157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CHC Sales - 2017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BC8EFE33-9BBE-4EAC-A0D4-CBB87F99E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20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ofi at a glance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744663" y="0"/>
            <a:ext cx="7399337" cy="6027738"/>
          </a:xfrm>
          <a:prstGeom prst="rect">
            <a:avLst/>
          </a:prstGeom>
          <a:solidFill>
            <a:srgbClr val="F5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000" y="3181422"/>
            <a:ext cx="1312200" cy="1938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Title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0" y="720000"/>
            <a:ext cx="3942000" cy="1772793"/>
          </a:xfrm>
        </p:spPr>
        <p:txBody>
          <a:bodyPr/>
          <a:lstStyle>
            <a:lvl1pPr>
              <a:defRPr sz="20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  <a:endParaRPr lang="en-GB" noProof="0" dirty="0"/>
          </a:p>
          <a:p>
            <a:pPr lvl="1"/>
            <a:r>
              <a:rPr lang="en-GB" noProof="0"/>
              <a:t>Text level 2</a:t>
            </a:r>
            <a:endParaRPr lang="en-GB" noProof="0" dirty="0"/>
          </a:p>
          <a:p>
            <a:pPr lvl="2"/>
            <a:r>
              <a:rPr lang="en-GB" noProof="0"/>
              <a:t>Text level 3</a:t>
            </a:r>
            <a:endParaRPr lang="en-GB" noProof="0" dirty="0"/>
          </a:p>
          <a:p>
            <a:pPr lvl="3"/>
            <a:r>
              <a:rPr lang="en-GB" noProof="0"/>
              <a:t>Text level 4</a:t>
            </a:r>
            <a:endParaRPr lang="en-GB" noProof="0" dirty="0"/>
          </a:p>
          <a:p>
            <a:pPr lvl="4"/>
            <a:r>
              <a:rPr lang="en-GB" noProof="0"/>
              <a:t>Text level 5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646464"/>
                </a:solidFill>
              </a:rPr>
              <a:t>Corporate presentation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9E3F-F7A8-47F1-A579-B94246E0A518}" type="slidenum">
              <a:rPr lang="en-GB" smtClean="0">
                <a:solidFill>
                  <a:srgbClr val="646464"/>
                </a:solidFill>
              </a:rPr>
              <a:pPr/>
              <a:t>‹#›</a:t>
            </a:fld>
            <a:endParaRPr lang="en-GB" dirty="0">
              <a:solidFill>
                <a:srgbClr val="646464"/>
              </a:solidFill>
            </a:endParaRPr>
          </a:p>
        </p:txBody>
      </p:sp>
      <p:sp>
        <p:nvSpPr>
          <p:cNvPr id="7" name="Forme libre 6"/>
          <p:cNvSpPr>
            <a:spLocks noChangeAspect="1"/>
          </p:cNvSpPr>
          <p:nvPr userDrawn="1"/>
        </p:nvSpPr>
        <p:spPr>
          <a:xfrm>
            <a:off x="0" y="2770869"/>
            <a:ext cx="243000" cy="486000"/>
          </a:xfrm>
          <a:custGeom>
            <a:avLst/>
            <a:gdLst>
              <a:gd name="connsiteX0" fmla="*/ 0 w 243000"/>
              <a:gd name="connsiteY0" fmla="*/ 0 h 486000"/>
              <a:gd name="connsiteX1" fmla="*/ 243000 w 243000"/>
              <a:gd name="connsiteY1" fmla="*/ 243000 h 486000"/>
              <a:gd name="connsiteX2" fmla="*/ 0 w 243000"/>
              <a:gd name="connsiteY2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000" h="486000">
                <a:moveTo>
                  <a:pt x="0" y="0"/>
                </a:moveTo>
                <a:cubicBezTo>
                  <a:pt x="134205" y="0"/>
                  <a:pt x="243000" y="108795"/>
                  <a:pt x="243000" y="243000"/>
                </a:cubicBezTo>
                <a:cubicBezTo>
                  <a:pt x="243000" y="377205"/>
                  <a:pt x="134205" y="486000"/>
                  <a:pt x="0" y="486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ZoneTexte 7"/>
          <p:cNvSpPr txBox="1"/>
          <p:nvPr userDrawn="1"/>
        </p:nvSpPr>
        <p:spPr>
          <a:xfrm>
            <a:off x="288000" y="2944620"/>
            <a:ext cx="13122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900" dirty="0">
                <a:solidFill>
                  <a:srgbClr val="ACB317"/>
                </a:solidFill>
                <a:latin typeface="Arial" panose="020B0604020202020204"/>
                <a:ea typeface="+mn-ea"/>
              </a:rPr>
              <a:t>SANOFI AT A GLANCE</a:t>
            </a:r>
          </a:p>
        </p:txBody>
      </p:sp>
      <p:sp>
        <p:nvSpPr>
          <p:cNvPr id="9" name="Espace réservé pour une image  9"/>
          <p:cNvSpPr>
            <a:spLocks noGrp="1"/>
          </p:cNvSpPr>
          <p:nvPr>
            <p:ph type="pic" sz="quarter" idx="13"/>
          </p:nvPr>
        </p:nvSpPr>
        <p:spPr>
          <a:xfrm>
            <a:off x="1744662" y="0"/>
            <a:ext cx="2160000" cy="60264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du texte 5"/>
          <p:cNvSpPr>
            <a:spLocks noGrp="1"/>
          </p:cNvSpPr>
          <p:nvPr>
            <p:ph type="body" sz="quarter" idx="14" hasCustomPrompt="1"/>
          </p:nvPr>
        </p:nvSpPr>
        <p:spPr>
          <a:xfrm>
            <a:off x="1952331" y="5850000"/>
            <a:ext cx="1798402" cy="105476"/>
          </a:xfrm>
        </p:spPr>
        <p:txBody>
          <a:bodyPr/>
          <a:lstStyle>
            <a:lvl1pPr algn="l">
              <a:lnSpc>
                <a:spcPct val="90000"/>
              </a:lnSpc>
              <a:defRPr sz="800" b="0"/>
            </a:lvl1pPr>
            <a:lvl2pPr algn="r">
              <a:lnSpc>
                <a:spcPct val="90000"/>
              </a:lnSpc>
              <a:spcBef>
                <a:spcPts val="0"/>
              </a:spcBef>
              <a:defRPr sz="800"/>
            </a:lvl2pPr>
            <a:lvl3pPr algn="r">
              <a:lnSpc>
                <a:spcPct val="90000"/>
              </a:lnSpc>
              <a:spcBef>
                <a:spcPts val="0"/>
              </a:spcBef>
              <a:defRPr sz="800"/>
            </a:lvl3pPr>
            <a:lvl4pPr algn="r">
              <a:lnSpc>
                <a:spcPct val="90000"/>
              </a:lnSpc>
              <a:spcBef>
                <a:spcPts val="0"/>
              </a:spcBef>
              <a:defRPr sz="800"/>
            </a:lvl4pPr>
            <a:lvl5pPr algn="r">
              <a:lnSpc>
                <a:spcPct val="90000"/>
              </a:lnSpc>
              <a:spcBef>
                <a:spcPts val="0"/>
              </a:spcBef>
              <a:defRPr sz="800"/>
            </a:lvl5pPr>
          </a:lstStyle>
          <a:p>
            <a:pPr lvl="0"/>
            <a:r>
              <a:rPr lang="fr-FR"/>
              <a:t>Photography credits</a:t>
            </a:r>
          </a:p>
        </p:txBody>
      </p:sp>
    </p:spTree>
    <p:extLst>
      <p:ext uri="{BB962C8B-B14F-4D97-AF65-F5344CB8AC3E}">
        <p14:creationId xmlns:p14="http://schemas.microsoft.com/office/powerpoint/2010/main" val="352754967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CHC Sales - 2017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D366C140-F20A-4989-BE3C-713A0D701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8016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CHC Sales - 2017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2B8D0ABE-BB58-4A8B-B450-A04D80EBB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5778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CHC Sales - 2017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54CAD7D4-7A1A-430C-83E1-861F9B11E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6286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CHC Sales - 2017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3A8D6DA2-AA4D-4B42-9D28-341B2DB28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0343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24625" y="284163"/>
            <a:ext cx="1965325" cy="535463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7063" y="284163"/>
            <a:ext cx="5745162" cy="535463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CHC Sales - 2017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E3B48198-8350-4CC1-975B-64776A868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9849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625475"/>
            <a:ext cx="7935913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Modifiez le style des sous-titres du masque</a:t>
            </a:r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F3A7B9D4-2073-408E-ACB3-D182F3442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79591234"/>
      </p:ext>
    </p:extLst>
  </p:cSld>
  <p:clrMapOvr>
    <a:masterClrMapping/>
  </p:clrMapOvr>
  <p:hf sldNum="0" hdr="0" ftr="0" dt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029853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71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596169"/>
                </a:solidFill>
              </a:defRPr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596169"/>
                </a:solidFill>
              </a:defRPr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4628FA19-A280-4CBE-9B40-BE141051F5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02725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7C0FB32F-8932-4214-BACB-77E852C59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5558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7063" y="1390650"/>
            <a:ext cx="385445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33913" y="1390650"/>
            <a:ext cx="3856037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85CAE83F-1C68-40CD-A2C7-D7A1A6874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6340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D7E2E0B1-D591-471B-866F-4AEEA9806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21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anofi Cou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264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51325" y="5038194"/>
            <a:ext cx="4892675" cy="532800"/>
          </a:xfrm>
          <a:solidFill>
            <a:schemeClr val="accent2">
              <a:alpha val="80000"/>
            </a:schemeClr>
          </a:solidFill>
        </p:spPr>
        <p:txBody>
          <a:bodyPr lIns="180000" rIns="180000" anchor="ctr" anchorCtr="0">
            <a:no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51325" y="3733800"/>
            <a:ext cx="4892675" cy="1304394"/>
          </a:xfrm>
          <a:solidFill>
            <a:schemeClr val="tx2">
              <a:alpha val="80000"/>
            </a:schemeClr>
          </a:solidFill>
        </p:spPr>
        <p:txBody>
          <a:bodyPr lIns="180000" tIns="180000" rIns="180000" bIns="180000">
            <a:noAutofit/>
          </a:bodyPr>
          <a:lstStyle>
            <a:lvl1pPr marL="0" indent="0" algn="l">
              <a:buNone/>
              <a:defRPr sz="185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Text</a:t>
            </a:r>
            <a:endParaRPr lang="en-GB" noProof="0" dirty="0"/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155" y="6320802"/>
            <a:ext cx="1142775" cy="244880"/>
          </a:xfrm>
          <a:prstGeom prst="rect">
            <a:avLst/>
          </a:prstGeom>
        </p:spPr>
      </p:pic>
      <p:sp>
        <p:nvSpPr>
          <p:cNvPr id="18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6688137" y="5850000"/>
            <a:ext cx="2286000" cy="110800"/>
          </a:xfrm>
        </p:spPr>
        <p:txBody>
          <a:bodyPr/>
          <a:lstStyle>
            <a:lvl1pPr algn="r">
              <a:lnSpc>
                <a:spcPct val="90000"/>
              </a:lnSpc>
              <a:defRPr sz="800" b="0"/>
            </a:lvl1pPr>
            <a:lvl2pPr algn="r">
              <a:lnSpc>
                <a:spcPct val="90000"/>
              </a:lnSpc>
              <a:spcBef>
                <a:spcPts val="0"/>
              </a:spcBef>
              <a:defRPr sz="800"/>
            </a:lvl2pPr>
            <a:lvl3pPr algn="r">
              <a:lnSpc>
                <a:spcPct val="90000"/>
              </a:lnSpc>
              <a:spcBef>
                <a:spcPts val="0"/>
              </a:spcBef>
              <a:defRPr sz="800"/>
            </a:lvl3pPr>
            <a:lvl4pPr algn="r">
              <a:lnSpc>
                <a:spcPct val="90000"/>
              </a:lnSpc>
              <a:spcBef>
                <a:spcPts val="0"/>
              </a:spcBef>
              <a:defRPr sz="800"/>
            </a:lvl4pPr>
            <a:lvl5pPr algn="r">
              <a:lnSpc>
                <a:spcPct val="90000"/>
              </a:lnSpc>
              <a:spcBef>
                <a:spcPts val="0"/>
              </a:spcBef>
              <a:defRPr sz="800"/>
            </a:lvl5pPr>
          </a:lstStyle>
          <a:p>
            <a:pPr lvl="0"/>
            <a:r>
              <a:rPr lang="fr-FR"/>
              <a:t>Photography credits</a:t>
            </a:r>
          </a:p>
        </p:txBody>
      </p:sp>
    </p:spTree>
    <p:extLst>
      <p:ext uri="{BB962C8B-B14F-4D97-AF65-F5344CB8AC3E}">
        <p14:creationId xmlns:p14="http://schemas.microsoft.com/office/powerpoint/2010/main" val="249244211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BC8EFE33-9BBE-4EAC-A0D4-CBB87F99E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0137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D366C140-F20A-4989-BE3C-713A0D701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3403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2B8D0ABE-BB58-4A8B-B450-A04D80EBB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3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54CAD7D4-7A1A-430C-83E1-861F9B11E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4278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3A8D6DA2-AA4D-4B42-9D28-341B2DB28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5665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24625" y="284163"/>
            <a:ext cx="1965325" cy="535463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7063" y="284163"/>
            <a:ext cx="5745162" cy="535463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cs-CZ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OF PRESENTATION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E3B48198-8350-4CC1-975B-64776A868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3673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677197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19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A0C6CBA3-07E0-4E5A-9CBC-84DDD6F621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1139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4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4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4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CA6D8E2-A421-439A-9542-C7671204AF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295992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105476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43" name="Diapositive think-cell" r:id="rId4" imgW="416" imgH="416" progId="TCLayout.ActiveDocument.1">
                  <p:embed/>
                </p:oleObj>
              </mc:Choice>
              <mc:Fallback>
                <p:oleObj name="Diapositive think-cell" r:id="rId4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4"/>
            <a:ext cx="8537171" cy="8413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182E74FB-98A9-4760-AAB1-CA40FB589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242829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1E535B98-BEBB-425D-BC8E-307821EDBA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96111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ofi Cou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000" y="3181422"/>
            <a:ext cx="1312200" cy="19389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 noProof="0"/>
              <a:t>Title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0" y="720000"/>
            <a:ext cx="3942000" cy="1772793"/>
          </a:xfrm>
        </p:spPr>
        <p:txBody>
          <a:bodyPr/>
          <a:lstStyle>
            <a:lvl1pPr>
              <a:defRPr sz="2000" b="1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  <a:endParaRPr lang="en-GB" noProof="0" dirty="0"/>
          </a:p>
          <a:p>
            <a:pPr lvl="1"/>
            <a:r>
              <a:rPr lang="en-GB" noProof="0"/>
              <a:t>Text level 2</a:t>
            </a:r>
            <a:endParaRPr lang="en-GB" noProof="0" dirty="0"/>
          </a:p>
          <a:p>
            <a:pPr lvl="2"/>
            <a:r>
              <a:rPr lang="en-GB" noProof="0"/>
              <a:t>Text level 3</a:t>
            </a:r>
            <a:endParaRPr lang="en-GB" noProof="0" dirty="0"/>
          </a:p>
          <a:p>
            <a:pPr lvl="3"/>
            <a:r>
              <a:rPr lang="en-GB" noProof="0"/>
              <a:t>Text level 4</a:t>
            </a:r>
            <a:endParaRPr lang="en-GB" noProof="0" dirty="0"/>
          </a:p>
          <a:p>
            <a:pPr lvl="4"/>
            <a:r>
              <a:rPr lang="en-GB" noProof="0"/>
              <a:t>Text level 5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646464"/>
                </a:solidFill>
              </a:rPr>
              <a:t>Corporate presentation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9E3F-F7A8-47F1-A579-B94246E0A518}" type="slidenum">
              <a:rPr lang="en-GB" smtClean="0">
                <a:solidFill>
                  <a:srgbClr val="646464"/>
                </a:solidFill>
              </a:rPr>
              <a:pPr/>
              <a:t>‹#›</a:t>
            </a:fld>
            <a:endParaRPr lang="en-GB" dirty="0">
              <a:solidFill>
                <a:srgbClr val="646464"/>
              </a:solidFill>
            </a:endParaRPr>
          </a:p>
        </p:txBody>
      </p:sp>
      <p:sp>
        <p:nvSpPr>
          <p:cNvPr id="7" name="Forme libre 6"/>
          <p:cNvSpPr>
            <a:spLocks noChangeAspect="1"/>
          </p:cNvSpPr>
          <p:nvPr userDrawn="1"/>
        </p:nvSpPr>
        <p:spPr>
          <a:xfrm>
            <a:off x="0" y="2770869"/>
            <a:ext cx="243000" cy="486000"/>
          </a:xfrm>
          <a:custGeom>
            <a:avLst/>
            <a:gdLst>
              <a:gd name="connsiteX0" fmla="*/ 0 w 243000"/>
              <a:gd name="connsiteY0" fmla="*/ 0 h 486000"/>
              <a:gd name="connsiteX1" fmla="*/ 243000 w 243000"/>
              <a:gd name="connsiteY1" fmla="*/ 243000 h 486000"/>
              <a:gd name="connsiteX2" fmla="*/ 0 w 243000"/>
              <a:gd name="connsiteY2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000" h="486000">
                <a:moveTo>
                  <a:pt x="0" y="0"/>
                </a:moveTo>
                <a:cubicBezTo>
                  <a:pt x="134205" y="0"/>
                  <a:pt x="243000" y="108795"/>
                  <a:pt x="243000" y="243000"/>
                </a:cubicBezTo>
                <a:cubicBezTo>
                  <a:pt x="243000" y="377205"/>
                  <a:pt x="134205" y="486000"/>
                  <a:pt x="0" y="4860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Espace réservé pour une image  9"/>
          <p:cNvSpPr>
            <a:spLocks noGrp="1"/>
          </p:cNvSpPr>
          <p:nvPr>
            <p:ph type="pic" sz="quarter" idx="13"/>
          </p:nvPr>
        </p:nvSpPr>
        <p:spPr>
          <a:xfrm>
            <a:off x="1744662" y="0"/>
            <a:ext cx="2160000" cy="60264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9" name="Espace réservé du texte 28"/>
          <p:cNvSpPr>
            <a:spLocks noGrp="1"/>
          </p:cNvSpPr>
          <p:nvPr>
            <p:ph type="body" sz="quarter" idx="14" hasCustomPrompt="1"/>
          </p:nvPr>
        </p:nvSpPr>
        <p:spPr>
          <a:xfrm>
            <a:off x="288000" y="2944620"/>
            <a:ext cx="1312200" cy="12465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900" b="0" cap="all" baseline="0">
                <a:solidFill>
                  <a:schemeClr val="accent2"/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defRPr sz="900"/>
            </a:lvl2pPr>
            <a:lvl3pPr>
              <a:lnSpc>
                <a:spcPct val="90000"/>
              </a:lnSpc>
              <a:spcBef>
                <a:spcPts val="600"/>
              </a:spcBef>
              <a:defRPr sz="900"/>
            </a:lvl3pPr>
            <a:lvl4pPr>
              <a:lnSpc>
                <a:spcPct val="90000"/>
              </a:lnSpc>
              <a:spcBef>
                <a:spcPts val="600"/>
              </a:spcBef>
              <a:defRPr sz="900"/>
            </a:lvl4pPr>
            <a:lvl5pPr>
              <a:lnSpc>
                <a:spcPct val="90000"/>
              </a:lnSpc>
              <a:spcBef>
                <a:spcPts val="600"/>
              </a:spcBef>
              <a:defRPr sz="900"/>
            </a:lvl5pPr>
          </a:lstStyle>
          <a:p>
            <a:pPr lvl="0"/>
            <a:r>
              <a:rPr lang="fr-FR"/>
              <a:t>Text</a:t>
            </a:r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15" hasCustomPrompt="1"/>
          </p:nvPr>
        </p:nvSpPr>
        <p:spPr>
          <a:xfrm>
            <a:off x="1952331" y="5850000"/>
            <a:ext cx="1798402" cy="105476"/>
          </a:xfrm>
        </p:spPr>
        <p:txBody>
          <a:bodyPr/>
          <a:lstStyle>
            <a:lvl1pPr algn="l">
              <a:lnSpc>
                <a:spcPct val="90000"/>
              </a:lnSpc>
              <a:defRPr sz="800" b="0"/>
            </a:lvl1pPr>
            <a:lvl2pPr algn="r">
              <a:lnSpc>
                <a:spcPct val="90000"/>
              </a:lnSpc>
              <a:spcBef>
                <a:spcPts val="0"/>
              </a:spcBef>
              <a:defRPr sz="800"/>
            </a:lvl2pPr>
            <a:lvl3pPr algn="r">
              <a:lnSpc>
                <a:spcPct val="90000"/>
              </a:lnSpc>
              <a:spcBef>
                <a:spcPts val="0"/>
              </a:spcBef>
              <a:defRPr sz="800"/>
            </a:lvl3pPr>
            <a:lvl4pPr algn="r">
              <a:lnSpc>
                <a:spcPct val="90000"/>
              </a:lnSpc>
              <a:spcBef>
                <a:spcPts val="0"/>
              </a:spcBef>
              <a:defRPr sz="800"/>
            </a:lvl4pPr>
            <a:lvl5pPr algn="r">
              <a:lnSpc>
                <a:spcPct val="90000"/>
              </a:lnSpc>
              <a:spcBef>
                <a:spcPts val="0"/>
              </a:spcBef>
              <a:defRPr sz="800"/>
            </a:lvl5pPr>
          </a:lstStyle>
          <a:p>
            <a:pPr lvl="0"/>
            <a:r>
              <a:rPr lang="fr-FR"/>
              <a:t>Photography credits</a:t>
            </a:r>
          </a:p>
        </p:txBody>
      </p:sp>
    </p:spTree>
    <p:extLst>
      <p:ext uri="{BB962C8B-B14F-4D97-AF65-F5344CB8AC3E}">
        <p14:creationId xmlns:p14="http://schemas.microsoft.com/office/powerpoint/2010/main" val="41733151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9712940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67" name="Diapositive think-cell" r:id="rId4" imgW="416" imgH="416" progId="TCLayout.ActiveDocument.1">
                  <p:embed/>
                </p:oleObj>
              </mc:Choice>
              <mc:Fallback>
                <p:oleObj name="Diapositive think-cell" r:id="rId4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 userDrawn="1"/>
        </p:nvSpPr>
        <p:spPr>
          <a:xfrm>
            <a:off x="0" y="557216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96E64F78-AC8F-42E3-9C77-64ECDFE42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678105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1"/>
            <a:ext cx="8613660" cy="84789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5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82"/>
            <a:ext cx="8613660" cy="232821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86530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460"/>
          <a:stretch>
            <a:fillRect/>
          </a:stretch>
        </p:blipFill>
        <p:spPr bwMode="auto">
          <a:xfrm>
            <a:off x="0" y="2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9" y="217649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8E7423CB-C39B-46B7-9A76-B744759BC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682159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1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>
              <a:solidFill>
                <a:srgbClr val="444492"/>
              </a:solidFill>
              <a:latin typeface="Arial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8CA6FA23-9279-480B-970E-FA3CDB6946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53858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29"/>
          <a:ext cx="158750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91" name="Diapositive think-cell" r:id="rId4" imgW="360" imgH="360" progId="TCLayout.ActiveDocument.1">
                  <p:embed/>
                </p:oleObj>
              </mc:Choice>
              <mc:Fallback>
                <p:oleObj name="Diapositive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"/>
                        <a:ext cx="158750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631825" y="5949951"/>
            <a:ext cx="7972425" cy="6731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fr-FR">
              <a:solidFill>
                <a:srgbClr val="FFFFFF"/>
              </a:solidFill>
              <a:ea typeface="MS PGothic" pitchFamily="34" charset="-128"/>
            </a:endParaRPr>
          </a:p>
        </p:txBody>
      </p:sp>
      <p:cxnSp>
        <p:nvCxnSpPr>
          <p:cNvPr id="6" name="Straight Connector 16"/>
          <p:cNvCxnSpPr/>
          <p:nvPr/>
        </p:nvCxnSpPr>
        <p:spPr>
          <a:xfrm>
            <a:off x="631825" y="6286500"/>
            <a:ext cx="79724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8388350" y="6372225"/>
            <a:ext cx="755650" cy="41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14400" eaLnBrk="1" hangingPunct="1"/>
            <a:r>
              <a:rPr lang="fr-FR" sz="800" smtClean="0">
                <a:solidFill>
                  <a:srgbClr val="777777"/>
                </a:solidFill>
                <a:latin typeface="Arial"/>
              </a:rPr>
              <a:t>|   </a:t>
            </a:r>
            <a:fld id="{52CDBE10-BEB4-40E5-A095-3E3BDD1856C3}" type="slidenum">
              <a:rPr lang="fr-FR" sz="800" smtClean="0">
                <a:solidFill>
                  <a:srgbClr val="777777"/>
                </a:solidFill>
                <a:latin typeface="Arial"/>
              </a:rPr>
              <a:pPr defTabSz="914400" eaLnBrk="1" hangingPunct="1"/>
              <a:t>‹#›</a:t>
            </a:fld>
            <a:endParaRPr lang="fr-FR" sz="800" dirty="0">
              <a:solidFill>
                <a:srgbClr val="777777"/>
              </a:solidFill>
              <a:latin typeface="Arial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4" y="6375400"/>
            <a:ext cx="2192337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8640960" cy="4752528"/>
          </a:xfrm>
          <a:noFill/>
          <a:ln>
            <a:noFill/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3885501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vert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15" name="Diapositive think-cell" r:id="rId7" imgW="270" imgH="270" progId="TCLayout.ActiveDocument.1">
                  <p:embed/>
                </p:oleObj>
              </mc:Choice>
              <mc:Fallback>
                <p:oleObj name="Diapositive think-cell" r:id="rId7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>
            <p:custDataLst>
              <p:tags r:id="rId3"/>
            </p:custDataLst>
          </p:nvPr>
        </p:nvSpPr>
        <p:spPr>
          <a:xfrm>
            <a:off x="215900" y="660400"/>
            <a:ext cx="1746250" cy="55768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en-US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9" name="Rectangle 8"/>
          <p:cNvSpPr/>
          <p:nvPr userDrawn="1">
            <p:custDataLst>
              <p:tags r:id="rId4"/>
            </p:custDataLst>
          </p:nvPr>
        </p:nvSpPr>
        <p:spPr>
          <a:xfrm>
            <a:off x="1951039" y="660400"/>
            <a:ext cx="6969125" cy="5576888"/>
          </a:xfrm>
          <a:prstGeom prst="rect">
            <a:avLst/>
          </a:prstGeom>
          <a:solidFill>
            <a:srgbClr val="F5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en-US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40" y="1344916"/>
            <a:ext cx="1467383" cy="2427055"/>
          </a:xfrm>
        </p:spPr>
        <p:txBody>
          <a:bodyPr/>
          <a:lstStyle>
            <a:lvl1pPr>
              <a:lnSpc>
                <a:spcPts val="1600"/>
              </a:lnSpc>
              <a:defRPr sz="1600" b="1" cap="all" baseline="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95736" y="1197319"/>
            <a:ext cx="1872208" cy="4516169"/>
          </a:xfrm>
        </p:spPr>
        <p:txBody>
          <a:bodyPr/>
          <a:lstStyle>
            <a:lvl1pPr marL="0" indent="0">
              <a:defRPr sz="1600"/>
            </a:lvl1pPr>
            <a:lvl2pPr marL="0" indent="0">
              <a:defRPr sz="1600"/>
            </a:lvl2pPr>
            <a:lvl3pPr marL="0" indent="0">
              <a:defRPr sz="1600"/>
            </a:lvl3pPr>
            <a:lvl4pPr marL="0" indent="0">
              <a:defRPr sz="1600"/>
            </a:lvl4pPr>
            <a:lvl5pPr marL="0" indent="0">
              <a:defRPr sz="16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4312693" y="660912"/>
            <a:ext cx="2149522" cy="5576400"/>
          </a:xfr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395540" y="876940"/>
            <a:ext cx="1467383" cy="404935"/>
          </a:xfrm>
        </p:spPr>
        <p:txBody>
          <a:bodyPr/>
          <a:lstStyle>
            <a:lvl1pPr>
              <a:lnSpc>
                <a:spcPts val="1000"/>
              </a:lnSpc>
              <a:defRPr sz="1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en-US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5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15334D1-744E-4B4D-B5EA-B8670A4935D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703283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contenu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6" name="Diapositive think-cell" r:id="rId10" imgW="270" imgH="270" progId="TCLayout.ActiveDocument.1">
                  <p:embed/>
                </p:oleObj>
              </mc:Choice>
              <mc:Fallback>
                <p:oleObj name="Diapositive think-cell" r:id="rId10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3" t="-96817"/>
          <a:stretch>
            <a:fillRect/>
          </a:stretch>
        </p:blipFill>
        <p:spPr bwMode="auto">
          <a:xfrm>
            <a:off x="609600" y="6018213"/>
            <a:ext cx="1643063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cxnSp>
        <p:nvCxnSpPr>
          <p:cNvPr id="9" name="Straight Connector 16"/>
          <p:cNvCxnSpPr>
            <a:cxnSpLocks noChangeShapeType="1"/>
          </p:cNvCxnSpPr>
          <p:nvPr userDrawn="1">
            <p:custDataLst>
              <p:tags r:id="rId4"/>
            </p:custDataLst>
          </p:nvPr>
        </p:nvCxnSpPr>
        <p:spPr bwMode="auto">
          <a:xfrm rot="10800000" flipH="1">
            <a:off x="666750" y="6286500"/>
            <a:ext cx="7937500" cy="0"/>
          </a:xfrm>
          <a:prstGeom prst="line">
            <a:avLst/>
          </a:prstGeom>
          <a:noFill/>
          <a:ln w="12700" algn="ctr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necteur droit 13"/>
          <p:cNvCxnSpPr>
            <a:cxnSpLocks noChangeShapeType="1"/>
          </p:cNvCxnSpPr>
          <p:nvPr userDrawn="1">
            <p:custDataLst>
              <p:tags r:id="rId5"/>
            </p:custDataLst>
          </p:nvPr>
        </p:nvCxnSpPr>
        <p:spPr bwMode="auto">
          <a:xfrm rot="5400000" flipH="1" flipV="1">
            <a:off x="8153422" y="6500843"/>
            <a:ext cx="112713" cy="1587"/>
          </a:xfrm>
          <a:prstGeom prst="line">
            <a:avLst/>
          </a:prstGeom>
          <a:noFill/>
          <a:ln w="635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" name="Objet 9" hidden="1"/>
          <p:cNvGraphicFramePr>
            <a:graphicFrameLocks noChangeAspect="1"/>
          </p:cNvGraphicFramePr>
          <p:nvPr userDrawn="1">
            <p:custDataLst>
              <p:tags r:id="rId6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7" name="think-cell Slide" r:id="rId13" imgW="360" imgH="360" progId="TCLayout.ActiveDocument.1">
                  <p:embed/>
                </p:oleObj>
              </mc:Choice>
              <mc:Fallback>
                <p:oleObj name="think-cell Slide" r:id="rId13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 userDrawn="1">
            <p:custDataLst>
              <p:tags r:id="rId7"/>
            </p:custDataLst>
          </p:nvPr>
        </p:nvSpPr>
        <p:spPr>
          <a:xfrm>
            <a:off x="215900" y="660400"/>
            <a:ext cx="1746250" cy="55768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en-US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4" name="Rectangle 13"/>
          <p:cNvSpPr/>
          <p:nvPr userDrawn="1">
            <p:custDataLst>
              <p:tags r:id="rId8"/>
            </p:custDataLst>
          </p:nvPr>
        </p:nvSpPr>
        <p:spPr>
          <a:xfrm>
            <a:off x="1951039" y="660400"/>
            <a:ext cx="6969125" cy="5576888"/>
          </a:xfrm>
          <a:prstGeom prst="rect">
            <a:avLst/>
          </a:prstGeom>
          <a:solidFill>
            <a:srgbClr val="F5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en-US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40" y="1177528"/>
            <a:ext cx="1467383" cy="2427055"/>
          </a:xfrm>
        </p:spPr>
        <p:txBody>
          <a:bodyPr/>
          <a:lstStyle>
            <a:lvl1pPr>
              <a:lnSpc>
                <a:spcPts val="1600"/>
              </a:lnSpc>
              <a:defRPr sz="1600" b="1" cap="all" baseline="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95736" y="1029923"/>
            <a:ext cx="1872208" cy="4516169"/>
          </a:xfrm>
        </p:spPr>
        <p:txBody>
          <a:bodyPr/>
          <a:lstStyle>
            <a:lvl1pPr marL="0" indent="0">
              <a:defRPr sz="1600"/>
            </a:lvl1pPr>
            <a:lvl2pPr marL="0" indent="0">
              <a:defRPr sz="1600"/>
            </a:lvl2pPr>
            <a:lvl3pPr marL="0" indent="0">
              <a:defRPr sz="1600"/>
            </a:lvl3pPr>
            <a:lvl4pPr marL="0" indent="0">
              <a:defRPr sz="1600"/>
            </a:lvl4pPr>
            <a:lvl5pPr marL="0" indent="0"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4312693" y="660912"/>
            <a:ext cx="2149522" cy="5576400"/>
          </a:xfr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395540" y="709543"/>
            <a:ext cx="1467383" cy="287767"/>
          </a:xfrm>
        </p:spPr>
        <p:txBody>
          <a:bodyPr/>
          <a:lstStyle>
            <a:lvl1pPr>
              <a:lnSpc>
                <a:spcPts val="1000"/>
              </a:lnSpc>
              <a:defRPr sz="1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687761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25635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87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A0C6CBA3-07E0-4E5A-9CBC-84DDD6F621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457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4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4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4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CA6D8E2-A421-439A-9542-C7671204AF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129553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4"/>
            <a:ext cx="8537171" cy="8413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182E74FB-98A9-4760-AAB1-CA40FB589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58388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5799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ofi Country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744663" y="0"/>
            <a:ext cx="7399337" cy="6027738"/>
          </a:xfrm>
          <a:prstGeom prst="rect">
            <a:avLst/>
          </a:prstGeom>
          <a:solidFill>
            <a:srgbClr val="F5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000" y="3181422"/>
            <a:ext cx="1312200" cy="19389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 noProof="0"/>
              <a:t>Title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0" y="720000"/>
            <a:ext cx="3942000" cy="1772793"/>
          </a:xfrm>
        </p:spPr>
        <p:txBody>
          <a:bodyPr/>
          <a:lstStyle>
            <a:lvl1pPr>
              <a:defRPr sz="20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  <a:endParaRPr lang="en-GB" noProof="0" dirty="0"/>
          </a:p>
          <a:p>
            <a:pPr lvl="1"/>
            <a:r>
              <a:rPr lang="en-GB" noProof="0"/>
              <a:t>Text level 2</a:t>
            </a:r>
            <a:endParaRPr lang="en-GB" noProof="0" dirty="0"/>
          </a:p>
          <a:p>
            <a:pPr lvl="2"/>
            <a:r>
              <a:rPr lang="en-GB" noProof="0"/>
              <a:t>Text level 3</a:t>
            </a:r>
            <a:endParaRPr lang="en-GB" noProof="0" dirty="0"/>
          </a:p>
          <a:p>
            <a:pPr lvl="3"/>
            <a:r>
              <a:rPr lang="en-GB" noProof="0"/>
              <a:t>Text level 4</a:t>
            </a:r>
            <a:endParaRPr lang="en-GB" noProof="0" dirty="0"/>
          </a:p>
          <a:p>
            <a:pPr lvl="4"/>
            <a:r>
              <a:rPr lang="en-GB" noProof="0"/>
              <a:t>Text level 5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646464"/>
                </a:solidFill>
              </a:rPr>
              <a:t>Corporate presentation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9E3F-F7A8-47F1-A579-B94246E0A518}" type="slidenum">
              <a:rPr lang="en-GB" smtClean="0">
                <a:solidFill>
                  <a:srgbClr val="646464"/>
                </a:solidFill>
              </a:rPr>
              <a:pPr/>
              <a:t>‹#›</a:t>
            </a:fld>
            <a:endParaRPr lang="en-GB" dirty="0">
              <a:solidFill>
                <a:srgbClr val="646464"/>
              </a:solidFill>
            </a:endParaRPr>
          </a:p>
        </p:txBody>
      </p:sp>
      <p:sp>
        <p:nvSpPr>
          <p:cNvPr id="7" name="Forme libre 6"/>
          <p:cNvSpPr>
            <a:spLocks noChangeAspect="1"/>
          </p:cNvSpPr>
          <p:nvPr userDrawn="1"/>
        </p:nvSpPr>
        <p:spPr>
          <a:xfrm>
            <a:off x="0" y="2770869"/>
            <a:ext cx="243000" cy="486000"/>
          </a:xfrm>
          <a:custGeom>
            <a:avLst/>
            <a:gdLst>
              <a:gd name="connsiteX0" fmla="*/ 0 w 243000"/>
              <a:gd name="connsiteY0" fmla="*/ 0 h 486000"/>
              <a:gd name="connsiteX1" fmla="*/ 243000 w 243000"/>
              <a:gd name="connsiteY1" fmla="*/ 243000 h 486000"/>
              <a:gd name="connsiteX2" fmla="*/ 0 w 243000"/>
              <a:gd name="connsiteY2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000" h="486000">
                <a:moveTo>
                  <a:pt x="0" y="0"/>
                </a:moveTo>
                <a:cubicBezTo>
                  <a:pt x="134205" y="0"/>
                  <a:pt x="243000" y="108795"/>
                  <a:pt x="243000" y="243000"/>
                </a:cubicBezTo>
                <a:cubicBezTo>
                  <a:pt x="243000" y="377205"/>
                  <a:pt x="134205" y="486000"/>
                  <a:pt x="0" y="4860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Espace réservé pour une image  9"/>
          <p:cNvSpPr>
            <a:spLocks noGrp="1"/>
          </p:cNvSpPr>
          <p:nvPr>
            <p:ph type="pic" sz="quarter" idx="13"/>
          </p:nvPr>
        </p:nvSpPr>
        <p:spPr>
          <a:xfrm>
            <a:off x="1744662" y="0"/>
            <a:ext cx="2160000" cy="60264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7" name="Espace réservé du texte 28"/>
          <p:cNvSpPr>
            <a:spLocks noGrp="1"/>
          </p:cNvSpPr>
          <p:nvPr>
            <p:ph type="body" sz="quarter" idx="14" hasCustomPrompt="1"/>
          </p:nvPr>
        </p:nvSpPr>
        <p:spPr>
          <a:xfrm>
            <a:off x="288000" y="2944620"/>
            <a:ext cx="1312200" cy="12465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900" b="0" cap="all" baseline="0">
                <a:solidFill>
                  <a:schemeClr val="accent2"/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defRPr sz="900"/>
            </a:lvl2pPr>
            <a:lvl3pPr>
              <a:lnSpc>
                <a:spcPct val="90000"/>
              </a:lnSpc>
              <a:spcBef>
                <a:spcPts val="600"/>
              </a:spcBef>
              <a:defRPr sz="900"/>
            </a:lvl3pPr>
            <a:lvl4pPr>
              <a:lnSpc>
                <a:spcPct val="90000"/>
              </a:lnSpc>
              <a:spcBef>
                <a:spcPts val="600"/>
              </a:spcBef>
              <a:defRPr sz="900"/>
            </a:lvl4pPr>
            <a:lvl5pPr>
              <a:lnSpc>
                <a:spcPct val="90000"/>
              </a:lnSpc>
              <a:spcBef>
                <a:spcPts val="600"/>
              </a:spcBef>
              <a:defRPr sz="900"/>
            </a:lvl5pPr>
          </a:lstStyle>
          <a:p>
            <a:pPr lvl="0"/>
            <a:r>
              <a:rPr lang="fr-FR"/>
              <a:t>Text</a:t>
            </a:r>
          </a:p>
        </p:txBody>
      </p:sp>
      <p:sp>
        <p:nvSpPr>
          <p:cNvPr id="26" name="Espace réservé du texte 5"/>
          <p:cNvSpPr>
            <a:spLocks noGrp="1"/>
          </p:cNvSpPr>
          <p:nvPr>
            <p:ph type="body" sz="quarter" idx="15" hasCustomPrompt="1"/>
          </p:nvPr>
        </p:nvSpPr>
        <p:spPr>
          <a:xfrm>
            <a:off x="1952331" y="5850000"/>
            <a:ext cx="1798402" cy="105476"/>
          </a:xfrm>
        </p:spPr>
        <p:txBody>
          <a:bodyPr/>
          <a:lstStyle>
            <a:lvl1pPr algn="l">
              <a:lnSpc>
                <a:spcPct val="90000"/>
              </a:lnSpc>
              <a:defRPr sz="800" b="0"/>
            </a:lvl1pPr>
            <a:lvl2pPr algn="r">
              <a:lnSpc>
                <a:spcPct val="90000"/>
              </a:lnSpc>
              <a:spcBef>
                <a:spcPts val="0"/>
              </a:spcBef>
              <a:defRPr sz="800"/>
            </a:lvl2pPr>
            <a:lvl3pPr algn="r">
              <a:lnSpc>
                <a:spcPct val="90000"/>
              </a:lnSpc>
              <a:spcBef>
                <a:spcPts val="0"/>
              </a:spcBef>
              <a:defRPr sz="800"/>
            </a:lvl3pPr>
            <a:lvl4pPr algn="r">
              <a:lnSpc>
                <a:spcPct val="90000"/>
              </a:lnSpc>
              <a:spcBef>
                <a:spcPts val="0"/>
              </a:spcBef>
              <a:defRPr sz="800"/>
            </a:lvl4pPr>
            <a:lvl5pPr algn="r">
              <a:lnSpc>
                <a:spcPct val="90000"/>
              </a:lnSpc>
              <a:spcBef>
                <a:spcPts val="0"/>
              </a:spcBef>
              <a:defRPr sz="800"/>
            </a:lvl5pPr>
          </a:lstStyle>
          <a:p>
            <a:pPr lvl="0"/>
            <a:r>
              <a:rPr lang="fr-FR"/>
              <a:t>Photography credits</a:t>
            </a:r>
          </a:p>
        </p:txBody>
      </p:sp>
    </p:spTree>
    <p:extLst>
      <p:ext uri="{BB962C8B-B14F-4D97-AF65-F5344CB8AC3E}">
        <p14:creationId xmlns:p14="http://schemas.microsoft.com/office/powerpoint/2010/main" val="53706935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1E535B98-BEBB-425D-BC8E-307821EDBA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642284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6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96E64F78-AC8F-42E3-9C77-64ECDFE42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16623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1"/>
            <a:ext cx="8613660" cy="84789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5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82"/>
            <a:ext cx="8613660" cy="232821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43645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460"/>
          <a:stretch>
            <a:fillRect/>
          </a:stretch>
        </p:blipFill>
        <p:spPr bwMode="auto">
          <a:xfrm>
            <a:off x="0" y="2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9" y="217649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8E7423CB-C39B-46B7-9A76-B744759BC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205170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1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>
              <a:solidFill>
                <a:srgbClr val="444492"/>
              </a:solidFill>
              <a:latin typeface="Arial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8CA6FA23-9279-480B-970E-FA3CDB6946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036611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29"/>
          <a:ext cx="158750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11" name="Diapositive think-cell" r:id="rId4" imgW="360" imgH="360" progId="TCLayout.ActiveDocument.1">
                  <p:embed/>
                </p:oleObj>
              </mc:Choice>
              <mc:Fallback>
                <p:oleObj name="Diapositive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"/>
                        <a:ext cx="158750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631825" y="5949951"/>
            <a:ext cx="7972425" cy="6731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fr-FR">
              <a:solidFill>
                <a:srgbClr val="FFFFFF"/>
              </a:solidFill>
              <a:ea typeface="MS PGothic" pitchFamily="34" charset="-128"/>
            </a:endParaRPr>
          </a:p>
        </p:txBody>
      </p:sp>
      <p:cxnSp>
        <p:nvCxnSpPr>
          <p:cNvPr id="6" name="Straight Connector 16"/>
          <p:cNvCxnSpPr/>
          <p:nvPr/>
        </p:nvCxnSpPr>
        <p:spPr>
          <a:xfrm>
            <a:off x="631825" y="6286500"/>
            <a:ext cx="79724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8388350" y="6372225"/>
            <a:ext cx="755650" cy="41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14400" eaLnBrk="1" hangingPunct="1"/>
            <a:r>
              <a:rPr lang="fr-FR" sz="800" smtClean="0">
                <a:solidFill>
                  <a:srgbClr val="777777"/>
                </a:solidFill>
                <a:latin typeface="Arial"/>
              </a:rPr>
              <a:t>|   </a:t>
            </a:r>
            <a:fld id="{52CDBE10-BEB4-40E5-A095-3E3BDD1856C3}" type="slidenum">
              <a:rPr lang="fr-FR" sz="800" smtClean="0">
                <a:solidFill>
                  <a:srgbClr val="777777"/>
                </a:solidFill>
                <a:latin typeface="Arial"/>
              </a:rPr>
              <a:pPr defTabSz="914400" eaLnBrk="1" hangingPunct="1"/>
              <a:t>‹#›</a:t>
            </a:fld>
            <a:endParaRPr lang="fr-FR" sz="800" dirty="0">
              <a:solidFill>
                <a:srgbClr val="777777"/>
              </a:solidFill>
              <a:latin typeface="Arial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4" y="6375400"/>
            <a:ext cx="2192337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8640960" cy="4752528"/>
          </a:xfrm>
          <a:noFill/>
          <a:ln>
            <a:noFill/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9609028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vert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35" name="Diapositive think-cell" r:id="rId7" imgW="270" imgH="270" progId="TCLayout.ActiveDocument.1">
                  <p:embed/>
                </p:oleObj>
              </mc:Choice>
              <mc:Fallback>
                <p:oleObj name="Diapositive think-cell" r:id="rId7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>
            <p:custDataLst>
              <p:tags r:id="rId3"/>
            </p:custDataLst>
          </p:nvPr>
        </p:nvSpPr>
        <p:spPr>
          <a:xfrm>
            <a:off x="215900" y="660400"/>
            <a:ext cx="1746250" cy="55768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en-US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9" name="Rectangle 8"/>
          <p:cNvSpPr/>
          <p:nvPr userDrawn="1">
            <p:custDataLst>
              <p:tags r:id="rId4"/>
            </p:custDataLst>
          </p:nvPr>
        </p:nvSpPr>
        <p:spPr>
          <a:xfrm>
            <a:off x="1951039" y="660400"/>
            <a:ext cx="6969125" cy="5576888"/>
          </a:xfrm>
          <a:prstGeom prst="rect">
            <a:avLst/>
          </a:prstGeom>
          <a:solidFill>
            <a:srgbClr val="F5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en-US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40" y="1344916"/>
            <a:ext cx="1467383" cy="2427055"/>
          </a:xfrm>
        </p:spPr>
        <p:txBody>
          <a:bodyPr/>
          <a:lstStyle>
            <a:lvl1pPr>
              <a:lnSpc>
                <a:spcPts val="1600"/>
              </a:lnSpc>
              <a:defRPr sz="1600" b="1" cap="all" baseline="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95736" y="1197319"/>
            <a:ext cx="1872208" cy="4516169"/>
          </a:xfrm>
        </p:spPr>
        <p:txBody>
          <a:bodyPr/>
          <a:lstStyle>
            <a:lvl1pPr marL="0" indent="0">
              <a:defRPr sz="1600"/>
            </a:lvl1pPr>
            <a:lvl2pPr marL="0" indent="0">
              <a:defRPr sz="1600"/>
            </a:lvl2pPr>
            <a:lvl3pPr marL="0" indent="0">
              <a:defRPr sz="1600"/>
            </a:lvl3pPr>
            <a:lvl4pPr marL="0" indent="0">
              <a:defRPr sz="1600"/>
            </a:lvl4pPr>
            <a:lvl5pPr marL="0" indent="0">
              <a:defRPr sz="16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4312693" y="660912"/>
            <a:ext cx="2149522" cy="5576400"/>
          </a:xfr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395540" y="876940"/>
            <a:ext cx="1467383" cy="404935"/>
          </a:xfrm>
        </p:spPr>
        <p:txBody>
          <a:bodyPr/>
          <a:lstStyle>
            <a:lvl1pPr>
              <a:lnSpc>
                <a:spcPts val="1000"/>
              </a:lnSpc>
              <a:defRPr sz="1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en-US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5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15334D1-744E-4B4D-B5EA-B8670A4935D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367913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contenu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96" name="Diapositive think-cell" r:id="rId10" imgW="270" imgH="270" progId="TCLayout.ActiveDocument.1">
                  <p:embed/>
                </p:oleObj>
              </mc:Choice>
              <mc:Fallback>
                <p:oleObj name="Diapositive think-cell" r:id="rId10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3" t="-96817"/>
          <a:stretch>
            <a:fillRect/>
          </a:stretch>
        </p:blipFill>
        <p:spPr bwMode="auto">
          <a:xfrm>
            <a:off x="609600" y="6018213"/>
            <a:ext cx="1643063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cxnSp>
        <p:nvCxnSpPr>
          <p:cNvPr id="9" name="Straight Connector 16"/>
          <p:cNvCxnSpPr>
            <a:cxnSpLocks noChangeShapeType="1"/>
          </p:cNvCxnSpPr>
          <p:nvPr userDrawn="1">
            <p:custDataLst>
              <p:tags r:id="rId4"/>
            </p:custDataLst>
          </p:nvPr>
        </p:nvCxnSpPr>
        <p:spPr bwMode="auto">
          <a:xfrm rot="10800000" flipH="1">
            <a:off x="666750" y="6286500"/>
            <a:ext cx="7937500" cy="0"/>
          </a:xfrm>
          <a:prstGeom prst="line">
            <a:avLst/>
          </a:prstGeom>
          <a:noFill/>
          <a:ln w="12700" algn="ctr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necteur droit 13"/>
          <p:cNvCxnSpPr>
            <a:cxnSpLocks noChangeShapeType="1"/>
          </p:cNvCxnSpPr>
          <p:nvPr userDrawn="1">
            <p:custDataLst>
              <p:tags r:id="rId5"/>
            </p:custDataLst>
          </p:nvPr>
        </p:nvCxnSpPr>
        <p:spPr bwMode="auto">
          <a:xfrm rot="5400000" flipH="1" flipV="1">
            <a:off x="8153422" y="6500843"/>
            <a:ext cx="112713" cy="1587"/>
          </a:xfrm>
          <a:prstGeom prst="line">
            <a:avLst/>
          </a:prstGeom>
          <a:noFill/>
          <a:ln w="635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" name="Objet 9" hidden="1"/>
          <p:cNvGraphicFramePr>
            <a:graphicFrameLocks noChangeAspect="1"/>
          </p:cNvGraphicFramePr>
          <p:nvPr userDrawn="1">
            <p:custDataLst>
              <p:tags r:id="rId6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97" name="think-cell Slide" r:id="rId13" imgW="360" imgH="360" progId="TCLayout.ActiveDocument.1">
                  <p:embed/>
                </p:oleObj>
              </mc:Choice>
              <mc:Fallback>
                <p:oleObj name="think-cell Slide" r:id="rId13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 userDrawn="1">
            <p:custDataLst>
              <p:tags r:id="rId7"/>
            </p:custDataLst>
          </p:nvPr>
        </p:nvSpPr>
        <p:spPr>
          <a:xfrm>
            <a:off x="215900" y="660400"/>
            <a:ext cx="1746250" cy="55768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en-US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4" name="Rectangle 13"/>
          <p:cNvSpPr/>
          <p:nvPr userDrawn="1">
            <p:custDataLst>
              <p:tags r:id="rId8"/>
            </p:custDataLst>
          </p:nvPr>
        </p:nvSpPr>
        <p:spPr>
          <a:xfrm>
            <a:off x="1951039" y="660400"/>
            <a:ext cx="6969125" cy="5576888"/>
          </a:xfrm>
          <a:prstGeom prst="rect">
            <a:avLst/>
          </a:prstGeom>
          <a:solidFill>
            <a:srgbClr val="F5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en-US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40" y="1177528"/>
            <a:ext cx="1467383" cy="2427055"/>
          </a:xfrm>
        </p:spPr>
        <p:txBody>
          <a:bodyPr/>
          <a:lstStyle>
            <a:lvl1pPr>
              <a:lnSpc>
                <a:spcPts val="1600"/>
              </a:lnSpc>
              <a:defRPr sz="1600" b="1" cap="all" baseline="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95736" y="1029923"/>
            <a:ext cx="1872208" cy="4516169"/>
          </a:xfrm>
        </p:spPr>
        <p:txBody>
          <a:bodyPr/>
          <a:lstStyle>
            <a:lvl1pPr marL="0" indent="0">
              <a:defRPr sz="1600"/>
            </a:lvl1pPr>
            <a:lvl2pPr marL="0" indent="0">
              <a:defRPr sz="1600"/>
            </a:lvl2pPr>
            <a:lvl3pPr marL="0" indent="0">
              <a:defRPr sz="1600"/>
            </a:lvl3pPr>
            <a:lvl4pPr marL="0" indent="0">
              <a:defRPr sz="1600"/>
            </a:lvl4pPr>
            <a:lvl5pPr marL="0" indent="0"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4312693" y="660912"/>
            <a:ext cx="2149522" cy="5576400"/>
          </a:xfr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395540" y="709543"/>
            <a:ext cx="1467383" cy="287767"/>
          </a:xfrm>
        </p:spPr>
        <p:txBody>
          <a:bodyPr/>
          <a:lstStyle>
            <a:lvl1pPr>
              <a:lnSpc>
                <a:spcPts val="1000"/>
              </a:lnSpc>
              <a:defRPr sz="1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020305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469598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07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A0C6CBA3-07E0-4E5A-9CBC-84DDD6F621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7557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4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4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4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CA6D8E2-A421-439A-9542-C7671204AF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302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ofi Country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744663" y="0"/>
            <a:ext cx="7399337" cy="6027738"/>
          </a:xfrm>
          <a:prstGeom prst="rect">
            <a:avLst/>
          </a:prstGeom>
          <a:solidFill>
            <a:srgbClr val="F5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000" y="3181422"/>
            <a:ext cx="1312200" cy="19389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 noProof="0"/>
              <a:t>Title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8000" y="720001"/>
            <a:ext cx="2622431" cy="69473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  <a:endParaRPr lang="en-GB" noProof="0" dirty="0"/>
          </a:p>
          <a:p>
            <a:pPr lvl="1"/>
            <a:r>
              <a:rPr lang="en-GB" noProof="0"/>
              <a:t>Text level 2</a:t>
            </a:r>
            <a:endParaRPr lang="en-GB" noProof="0" dirty="0"/>
          </a:p>
          <a:p>
            <a:pPr lvl="2"/>
            <a:r>
              <a:rPr lang="en-GB" noProof="0"/>
              <a:t>Text level 3</a:t>
            </a:r>
            <a:endParaRPr lang="en-GB" noProof="0" dirty="0"/>
          </a:p>
          <a:p>
            <a:pPr lvl="3"/>
            <a:r>
              <a:rPr lang="en-GB" noProof="0"/>
              <a:t>Text level 4</a:t>
            </a:r>
            <a:endParaRPr lang="en-GB" noProof="0" dirty="0"/>
          </a:p>
          <a:p>
            <a:pPr lvl="4"/>
            <a:r>
              <a:rPr lang="en-GB" noProof="0"/>
              <a:t>Text level 5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646464"/>
                </a:solidFill>
              </a:rPr>
              <a:t>Corporate presentation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9E3F-F7A8-47F1-A579-B94246E0A518}" type="slidenum">
              <a:rPr lang="en-GB" smtClean="0">
                <a:solidFill>
                  <a:srgbClr val="646464"/>
                </a:solidFill>
              </a:rPr>
              <a:pPr/>
              <a:t>‹#›</a:t>
            </a:fld>
            <a:endParaRPr lang="en-GB" dirty="0">
              <a:solidFill>
                <a:srgbClr val="646464"/>
              </a:solidFill>
            </a:endParaRPr>
          </a:p>
        </p:txBody>
      </p:sp>
      <p:sp>
        <p:nvSpPr>
          <p:cNvPr id="7" name="Forme libre 6"/>
          <p:cNvSpPr>
            <a:spLocks noChangeAspect="1"/>
          </p:cNvSpPr>
          <p:nvPr userDrawn="1"/>
        </p:nvSpPr>
        <p:spPr>
          <a:xfrm>
            <a:off x="0" y="2770869"/>
            <a:ext cx="243000" cy="486000"/>
          </a:xfrm>
          <a:custGeom>
            <a:avLst/>
            <a:gdLst>
              <a:gd name="connsiteX0" fmla="*/ 0 w 243000"/>
              <a:gd name="connsiteY0" fmla="*/ 0 h 486000"/>
              <a:gd name="connsiteX1" fmla="*/ 243000 w 243000"/>
              <a:gd name="connsiteY1" fmla="*/ 243000 h 486000"/>
              <a:gd name="connsiteX2" fmla="*/ 0 w 243000"/>
              <a:gd name="connsiteY2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000" h="486000">
                <a:moveTo>
                  <a:pt x="0" y="0"/>
                </a:moveTo>
                <a:cubicBezTo>
                  <a:pt x="134205" y="0"/>
                  <a:pt x="243000" y="108795"/>
                  <a:pt x="243000" y="243000"/>
                </a:cubicBezTo>
                <a:cubicBezTo>
                  <a:pt x="243000" y="377205"/>
                  <a:pt x="134205" y="486000"/>
                  <a:pt x="0" y="4860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7" name="Espace réservé du texte 28"/>
          <p:cNvSpPr>
            <a:spLocks noGrp="1"/>
          </p:cNvSpPr>
          <p:nvPr>
            <p:ph type="body" sz="quarter" idx="14" hasCustomPrompt="1"/>
          </p:nvPr>
        </p:nvSpPr>
        <p:spPr>
          <a:xfrm>
            <a:off x="288000" y="2944620"/>
            <a:ext cx="1312200" cy="12465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900" b="0" cap="all" baseline="0">
                <a:solidFill>
                  <a:schemeClr val="accent2"/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defRPr sz="900"/>
            </a:lvl2pPr>
            <a:lvl3pPr>
              <a:lnSpc>
                <a:spcPct val="90000"/>
              </a:lnSpc>
              <a:spcBef>
                <a:spcPts val="600"/>
              </a:spcBef>
              <a:defRPr sz="900"/>
            </a:lvl3pPr>
            <a:lvl4pPr>
              <a:lnSpc>
                <a:spcPct val="90000"/>
              </a:lnSpc>
              <a:spcBef>
                <a:spcPts val="600"/>
              </a:spcBef>
              <a:defRPr sz="900"/>
            </a:lvl4pPr>
            <a:lvl5pPr>
              <a:lnSpc>
                <a:spcPct val="90000"/>
              </a:lnSpc>
              <a:spcBef>
                <a:spcPts val="600"/>
              </a:spcBef>
              <a:defRPr sz="900"/>
            </a:lvl5pPr>
          </a:lstStyle>
          <a:p>
            <a:pPr lvl="0"/>
            <a:r>
              <a:rPr lang="fr-FR"/>
              <a:t>Text</a:t>
            </a:r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5" hasCustomPrompt="1"/>
          </p:nvPr>
        </p:nvSpPr>
        <p:spPr>
          <a:xfrm>
            <a:off x="2268000" y="1875174"/>
            <a:ext cx="2622430" cy="363969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fr-FR" dirty="0"/>
              <a:t>Chart</a:t>
            </a:r>
          </a:p>
        </p:txBody>
      </p:sp>
      <p:sp>
        <p:nvSpPr>
          <p:cNvPr id="28" name="Espace réservé du graphique 7"/>
          <p:cNvSpPr>
            <a:spLocks noGrp="1"/>
          </p:cNvSpPr>
          <p:nvPr>
            <p:ph type="chart" sz="quarter" idx="16" hasCustomPrompt="1"/>
          </p:nvPr>
        </p:nvSpPr>
        <p:spPr>
          <a:xfrm>
            <a:off x="5891570" y="1875174"/>
            <a:ext cx="2622430" cy="363969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fr-FR" dirty="0"/>
              <a:t>Chart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17" hasCustomPrompt="1"/>
          </p:nvPr>
        </p:nvSpPr>
        <p:spPr>
          <a:xfrm>
            <a:off x="5891570" y="720001"/>
            <a:ext cx="2622431" cy="69473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  <a:endParaRPr lang="en-GB" noProof="0" dirty="0"/>
          </a:p>
          <a:p>
            <a:pPr lvl="1"/>
            <a:r>
              <a:rPr lang="en-GB" noProof="0"/>
              <a:t>Text level 2</a:t>
            </a:r>
            <a:endParaRPr lang="en-GB" noProof="0" dirty="0"/>
          </a:p>
          <a:p>
            <a:pPr lvl="2"/>
            <a:r>
              <a:rPr lang="en-GB" noProof="0"/>
              <a:t>Text level 3</a:t>
            </a:r>
            <a:endParaRPr lang="en-GB" noProof="0" dirty="0"/>
          </a:p>
          <a:p>
            <a:pPr lvl="3"/>
            <a:r>
              <a:rPr lang="en-GB" noProof="0"/>
              <a:t>Text level 4</a:t>
            </a:r>
            <a:endParaRPr lang="en-GB" noProof="0" dirty="0"/>
          </a:p>
          <a:p>
            <a:pPr lvl="4"/>
            <a:r>
              <a:rPr lang="en-GB" noProof="0"/>
              <a:t>Text level 5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729703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8495749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31" name="Diapositive think-cell" r:id="rId4" imgW="416" imgH="416" progId="TCLayout.ActiveDocument.1">
                  <p:embed/>
                </p:oleObj>
              </mc:Choice>
              <mc:Fallback>
                <p:oleObj name="Diapositive think-cell" r:id="rId4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4"/>
            <a:ext cx="8537171" cy="8413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182E74FB-98A9-4760-AAB1-CA40FB589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402379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1E535B98-BEBB-425D-BC8E-307821EDBA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535355"/>
      </p:ext>
    </p:extLst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7864362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55" name="Diapositive think-cell" r:id="rId4" imgW="416" imgH="416" progId="TCLayout.ActiveDocument.1">
                  <p:embed/>
                </p:oleObj>
              </mc:Choice>
              <mc:Fallback>
                <p:oleObj name="Diapositive think-cell" r:id="rId4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 userDrawn="1"/>
        </p:nvSpPr>
        <p:spPr>
          <a:xfrm>
            <a:off x="0" y="557216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96E64F78-AC8F-42E3-9C77-64ECDFE42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867257"/>
      </p:ext>
    </p:extLst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1"/>
            <a:ext cx="8613660" cy="84789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5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82"/>
            <a:ext cx="8613660" cy="232821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12270"/>
      </p:ext>
    </p:extLst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460"/>
          <a:stretch>
            <a:fillRect/>
          </a:stretch>
        </p:blipFill>
        <p:spPr bwMode="auto">
          <a:xfrm>
            <a:off x="0" y="2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9" y="217649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8E7423CB-C39B-46B7-9A76-B744759BC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71997"/>
      </p:ext>
    </p:extLst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1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>
              <a:solidFill>
                <a:srgbClr val="444492"/>
              </a:solidFill>
              <a:latin typeface="Arial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8CA6FA23-9279-480B-970E-FA3CDB6946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133206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29"/>
          <a:ext cx="158750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9" name="Diapositive think-cell" r:id="rId4" imgW="360" imgH="360" progId="TCLayout.ActiveDocument.1">
                  <p:embed/>
                </p:oleObj>
              </mc:Choice>
              <mc:Fallback>
                <p:oleObj name="Diapositive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"/>
                        <a:ext cx="158750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631825" y="5949951"/>
            <a:ext cx="7972425" cy="6731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fr-FR">
              <a:solidFill>
                <a:srgbClr val="FFFFFF"/>
              </a:solidFill>
              <a:ea typeface="MS PGothic" pitchFamily="34" charset="-128"/>
            </a:endParaRPr>
          </a:p>
        </p:txBody>
      </p:sp>
      <p:cxnSp>
        <p:nvCxnSpPr>
          <p:cNvPr id="6" name="Straight Connector 16"/>
          <p:cNvCxnSpPr/>
          <p:nvPr/>
        </p:nvCxnSpPr>
        <p:spPr>
          <a:xfrm>
            <a:off x="631825" y="6286500"/>
            <a:ext cx="79724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8388350" y="6372225"/>
            <a:ext cx="755650" cy="41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14400" eaLnBrk="1" hangingPunct="1"/>
            <a:r>
              <a:rPr lang="fr-FR" sz="800" smtClean="0">
                <a:solidFill>
                  <a:srgbClr val="777777"/>
                </a:solidFill>
                <a:latin typeface="Arial"/>
              </a:rPr>
              <a:t>|   </a:t>
            </a:r>
            <a:fld id="{52CDBE10-BEB4-40E5-A095-3E3BDD1856C3}" type="slidenum">
              <a:rPr lang="fr-FR" sz="800" smtClean="0">
                <a:solidFill>
                  <a:srgbClr val="777777"/>
                </a:solidFill>
                <a:latin typeface="Arial"/>
              </a:rPr>
              <a:pPr defTabSz="914400" eaLnBrk="1" hangingPunct="1"/>
              <a:t>‹#›</a:t>
            </a:fld>
            <a:endParaRPr lang="fr-FR" sz="800" dirty="0">
              <a:solidFill>
                <a:srgbClr val="777777"/>
              </a:solidFill>
              <a:latin typeface="Arial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4" y="6375400"/>
            <a:ext cx="2192337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8640960" cy="4752528"/>
          </a:xfrm>
          <a:noFill/>
          <a:ln>
            <a:noFill/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2655780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vert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03" name="Diapositive think-cell" r:id="rId7" imgW="270" imgH="270" progId="TCLayout.ActiveDocument.1">
                  <p:embed/>
                </p:oleObj>
              </mc:Choice>
              <mc:Fallback>
                <p:oleObj name="Diapositive think-cell" r:id="rId7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>
            <p:custDataLst>
              <p:tags r:id="rId3"/>
            </p:custDataLst>
          </p:nvPr>
        </p:nvSpPr>
        <p:spPr>
          <a:xfrm>
            <a:off x="215900" y="660400"/>
            <a:ext cx="1746250" cy="55768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en-US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9" name="Rectangle 8"/>
          <p:cNvSpPr/>
          <p:nvPr userDrawn="1">
            <p:custDataLst>
              <p:tags r:id="rId4"/>
            </p:custDataLst>
          </p:nvPr>
        </p:nvSpPr>
        <p:spPr>
          <a:xfrm>
            <a:off x="1951039" y="660400"/>
            <a:ext cx="6969125" cy="5576888"/>
          </a:xfrm>
          <a:prstGeom prst="rect">
            <a:avLst/>
          </a:prstGeom>
          <a:solidFill>
            <a:srgbClr val="F5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en-US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40" y="1344916"/>
            <a:ext cx="1467383" cy="2427055"/>
          </a:xfrm>
        </p:spPr>
        <p:txBody>
          <a:bodyPr/>
          <a:lstStyle>
            <a:lvl1pPr>
              <a:lnSpc>
                <a:spcPts val="1600"/>
              </a:lnSpc>
              <a:defRPr sz="1600" b="1" cap="all" baseline="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95736" y="1197319"/>
            <a:ext cx="1872208" cy="4516169"/>
          </a:xfrm>
        </p:spPr>
        <p:txBody>
          <a:bodyPr/>
          <a:lstStyle>
            <a:lvl1pPr marL="0" indent="0">
              <a:defRPr sz="1600"/>
            </a:lvl1pPr>
            <a:lvl2pPr marL="0" indent="0">
              <a:defRPr sz="1600"/>
            </a:lvl2pPr>
            <a:lvl3pPr marL="0" indent="0">
              <a:defRPr sz="1600"/>
            </a:lvl3pPr>
            <a:lvl4pPr marL="0" indent="0">
              <a:defRPr sz="1600"/>
            </a:lvl4pPr>
            <a:lvl5pPr marL="0" indent="0">
              <a:defRPr sz="16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4312693" y="660912"/>
            <a:ext cx="2149522" cy="5576400"/>
          </a:xfr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395540" y="876940"/>
            <a:ext cx="1467383" cy="404935"/>
          </a:xfrm>
        </p:spPr>
        <p:txBody>
          <a:bodyPr/>
          <a:lstStyle>
            <a:lvl1pPr>
              <a:lnSpc>
                <a:spcPts val="1000"/>
              </a:lnSpc>
              <a:defRPr sz="1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en-US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5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15334D1-744E-4B4D-B5EA-B8670A4935D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362712"/>
      </p:ext>
    </p:extLst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contenu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64" name="Diapositive think-cell" r:id="rId10" imgW="270" imgH="270" progId="TCLayout.ActiveDocument.1">
                  <p:embed/>
                </p:oleObj>
              </mc:Choice>
              <mc:Fallback>
                <p:oleObj name="Diapositive think-cell" r:id="rId10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3" t="-96817"/>
          <a:stretch>
            <a:fillRect/>
          </a:stretch>
        </p:blipFill>
        <p:spPr bwMode="auto">
          <a:xfrm>
            <a:off x="609600" y="6018213"/>
            <a:ext cx="1643063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cxnSp>
        <p:nvCxnSpPr>
          <p:cNvPr id="9" name="Straight Connector 16"/>
          <p:cNvCxnSpPr>
            <a:cxnSpLocks noChangeShapeType="1"/>
          </p:cNvCxnSpPr>
          <p:nvPr userDrawn="1">
            <p:custDataLst>
              <p:tags r:id="rId4"/>
            </p:custDataLst>
          </p:nvPr>
        </p:nvCxnSpPr>
        <p:spPr bwMode="auto">
          <a:xfrm rot="10800000" flipH="1">
            <a:off x="666750" y="6286500"/>
            <a:ext cx="7937500" cy="0"/>
          </a:xfrm>
          <a:prstGeom prst="line">
            <a:avLst/>
          </a:prstGeom>
          <a:noFill/>
          <a:ln w="12700" algn="ctr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necteur droit 13"/>
          <p:cNvCxnSpPr>
            <a:cxnSpLocks noChangeShapeType="1"/>
          </p:cNvCxnSpPr>
          <p:nvPr userDrawn="1">
            <p:custDataLst>
              <p:tags r:id="rId5"/>
            </p:custDataLst>
          </p:nvPr>
        </p:nvCxnSpPr>
        <p:spPr bwMode="auto">
          <a:xfrm rot="5400000" flipH="1" flipV="1">
            <a:off x="8153422" y="6500843"/>
            <a:ext cx="112713" cy="1587"/>
          </a:xfrm>
          <a:prstGeom prst="line">
            <a:avLst/>
          </a:prstGeom>
          <a:noFill/>
          <a:ln w="635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" name="Objet 9" hidden="1"/>
          <p:cNvGraphicFramePr>
            <a:graphicFrameLocks noChangeAspect="1"/>
          </p:cNvGraphicFramePr>
          <p:nvPr userDrawn="1">
            <p:custDataLst>
              <p:tags r:id="rId6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65" name="think-cell Slide" r:id="rId13" imgW="360" imgH="360" progId="TCLayout.ActiveDocument.1">
                  <p:embed/>
                </p:oleObj>
              </mc:Choice>
              <mc:Fallback>
                <p:oleObj name="think-cell Slide" r:id="rId13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 userDrawn="1">
            <p:custDataLst>
              <p:tags r:id="rId7"/>
            </p:custDataLst>
          </p:nvPr>
        </p:nvSpPr>
        <p:spPr>
          <a:xfrm>
            <a:off x="215900" y="660400"/>
            <a:ext cx="1746250" cy="55768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en-US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4" name="Rectangle 13"/>
          <p:cNvSpPr/>
          <p:nvPr userDrawn="1">
            <p:custDataLst>
              <p:tags r:id="rId8"/>
            </p:custDataLst>
          </p:nvPr>
        </p:nvSpPr>
        <p:spPr>
          <a:xfrm>
            <a:off x="1951039" y="660400"/>
            <a:ext cx="6969125" cy="5576888"/>
          </a:xfrm>
          <a:prstGeom prst="rect">
            <a:avLst/>
          </a:prstGeom>
          <a:solidFill>
            <a:srgbClr val="F5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en-US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40" y="1177528"/>
            <a:ext cx="1467383" cy="2427055"/>
          </a:xfrm>
        </p:spPr>
        <p:txBody>
          <a:bodyPr/>
          <a:lstStyle>
            <a:lvl1pPr>
              <a:lnSpc>
                <a:spcPts val="1600"/>
              </a:lnSpc>
              <a:defRPr sz="1600" b="1" cap="all" baseline="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95736" y="1029923"/>
            <a:ext cx="1872208" cy="4516169"/>
          </a:xfrm>
        </p:spPr>
        <p:txBody>
          <a:bodyPr/>
          <a:lstStyle>
            <a:lvl1pPr marL="0" indent="0">
              <a:defRPr sz="1600"/>
            </a:lvl1pPr>
            <a:lvl2pPr marL="0" indent="0">
              <a:defRPr sz="1600"/>
            </a:lvl2pPr>
            <a:lvl3pPr marL="0" indent="0">
              <a:defRPr sz="1600"/>
            </a:lvl3pPr>
            <a:lvl4pPr marL="0" indent="0">
              <a:defRPr sz="1600"/>
            </a:lvl4pPr>
            <a:lvl5pPr marL="0" indent="0"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4312693" y="660912"/>
            <a:ext cx="2149522" cy="5576400"/>
          </a:xfr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395540" y="709543"/>
            <a:ext cx="1467383" cy="287767"/>
          </a:xfrm>
        </p:spPr>
        <p:txBody>
          <a:bodyPr/>
          <a:lstStyle>
            <a:lvl1pPr>
              <a:lnSpc>
                <a:spcPts val="1000"/>
              </a:lnSpc>
              <a:defRPr sz="1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950251"/>
      </p:ext>
    </p:extLst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3999614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75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A0C6CBA3-07E0-4E5A-9CBC-84DDD6F621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0275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ofi Country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744663" y="0"/>
            <a:ext cx="7399337" cy="6027738"/>
          </a:xfrm>
          <a:prstGeom prst="rect">
            <a:avLst/>
          </a:prstGeom>
          <a:solidFill>
            <a:srgbClr val="F5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000" y="3181422"/>
            <a:ext cx="1312200" cy="19389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 noProof="0"/>
              <a:t>Title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85607" y="720000"/>
            <a:ext cx="5917449" cy="57203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  <a:endParaRPr lang="en-GB" noProof="0" dirty="0"/>
          </a:p>
          <a:p>
            <a:pPr lvl="1"/>
            <a:r>
              <a:rPr lang="en-GB" noProof="0"/>
              <a:t>Text level 2</a:t>
            </a:r>
            <a:endParaRPr lang="en-GB" noProof="0" dirty="0"/>
          </a:p>
          <a:p>
            <a:pPr lvl="2"/>
            <a:r>
              <a:rPr lang="en-GB" noProof="0"/>
              <a:t>Text level 3</a:t>
            </a:r>
            <a:endParaRPr lang="en-GB" noProof="0" dirty="0"/>
          </a:p>
          <a:p>
            <a:pPr lvl="3"/>
            <a:r>
              <a:rPr lang="en-GB" noProof="0"/>
              <a:t>Text level 4</a:t>
            </a:r>
            <a:endParaRPr lang="en-GB" noProof="0" dirty="0"/>
          </a:p>
          <a:p>
            <a:pPr lvl="4"/>
            <a:r>
              <a:rPr lang="en-GB" noProof="0"/>
              <a:t>Text level 5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646464"/>
                </a:solidFill>
              </a:rPr>
              <a:t>Corporate presentation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9E3F-F7A8-47F1-A579-B94246E0A518}" type="slidenum">
              <a:rPr lang="en-GB" smtClean="0">
                <a:solidFill>
                  <a:srgbClr val="646464"/>
                </a:solidFill>
              </a:rPr>
              <a:pPr/>
              <a:t>‹#›</a:t>
            </a:fld>
            <a:endParaRPr lang="en-GB" dirty="0">
              <a:solidFill>
                <a:srgbClr val="646464"/>
              </a:solidFill>
            </a:endParaRPr>
          </a:p>
        </p:txBody>
      </p:sp>
      <p:sp>
        <p:nvSpPr>
          <p:cNvPr id="7" name="Forme libre 6"/>
          <p:cNvSpPr>
            <a:spLocks noChangeAspect="1"/>
          </p:cNvSpPr>
          <p:nvPr userDrawn="1"/>
        </p:nvSpPr>
        <p:spPr>
          <a:xfrm>
            <a:off x="0" y="2770869"/>
            <a:ext cx="243000" cy="486000"/>
          </a:xfrm>
          <a:custGeom>
            <a:avLst/>
            <a:gdLst>
              <a:gd name="connsiteX0" fmla="*/ 0 w 243000"/>
              <a:gd name="connsiteY0" fmla="*/ 0 h 486000"/>
              <a:gd name="connsiteX1" fmla="*/ 243000 w 243000"/>
              <a:gd name="connsiteY1" fmla="*/ 243000 h 486000"/>
              <a:gd name="connsiteX2" fmla="*/ 0 w 243000"/>
              <a:gd name="connsiteY2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000" h="486000">
                <a:moveTo>
                  <a:pt x="0" y="0"/>
                </a:moveTo>
                <a:cubicBezTo>
                  <a:pt x="134205" y="0"/>
                  <a:pt x="243000" y="108795"/>
                  <a:pt x="243000" y="243000"/>
                </a:cubicBezTo>
                <a:cubicBezTo>
                  <a:pt x="243000" y="377205"/>
                  <a:pt x="134205" y="486000"/>
                  <a:pt x="0" y="4860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7" name="Espace réservé du texte 28"/>
          <p:cNvSpPr>
            <a:spLocks noGrp="1"/>
          </p:cNvSpPr>
          <p:nvPr>
            <p:ph type="body" sz="quarter" idx="14" hasCustomPrompt="1"/>
          </p:nvPr>
        </p:nvSpPr>
        <p:spPr>
          <a:xfrm>
            <a:off x="288000" y="2944620"/>
            <a:ext cx="1312200" cy="12465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900" b="0" cap="all" baseline="0">
                <a:solidFill>
                  <a:schemeClr val="accent2"/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defRPr sz="900"/>
            </a:lvl2pPr>
            <a:lvl3pPr>
              <a:lnSpc>
                <a:spcPct val="90000"/>
              </a:lnSpc>
              <a:spcBef>
                <a:spcPts val="600"/>
              </a:spcBef>
              <a:defRPr sz="900"/>
            </a:lvl3pPr>
            <a:lvl4pPr>
              <a:lnSpc>
                <a:spcPct val="90000"/>
              </a:lnSpc>
              <a:spcBef>
                <a:spcPts val="600"/>
              </a:spcBef>
              <a:defRPr sz="900"/>
            </a:lvl4pPr>
            <a:lvl5pPr>
              <a:lnSpc>
                <a:spcPct val="90000"/>
              </a:lnSpc>
              <a:spcBef>
                <a:spcPts val="600"/>
              </a:spcBef>
              <a:defRPr sz="900"/>
            </a:lvl5pPr>
          </a:lstStyle>
          <a:p>
            <a:pPr lvl="0"/>
            <a:r>
              <a:rPr lang="fr-FR"/>
              <a:t>Text</a:t>
            </a:r>
          </a:p>
        </p:txBody>
      </p:sp>
      <p:sp>
        <p:nvSpPr>
          <p:cNvPr id="9" name="Espace réservé du tableau 8"/>
          <p:cNvSpPr>
            <a:spLocks noGrp="1"/>
          </p:cNvSpPr>
          <p:nvPr>
            <p:ph type="tbl" sz="quarter" idx="17" hasCustomPrompt="1"/>
          </p:nvPr>
        </p:nvSpPr>
        <p:spPr>
          <a:xfrm>
            <a:off x="2486025" y="1682152"/>
            <a:ext cx="5916613" cy="383282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fr-FR" dirty="0"/>
              <a:t>Table</a:t>
            </a:r>
          </a:p>
        </p:txBody>
      </p:sp>
    </p:spTree>
    <p:extLst>
      <p:ext uri="{BB962C8B-B14F-4D97-AF65-F5344CB8AC3E}">
        <p14:creationId xmlns:p14="http://schemas.microsoft.com/office/powerpoint/2010/main" val="98319653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4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4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4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CA6D8E2-A421-439A-9542-C7671204AF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14835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4"/>
            <a:ext cx="8537171" cy="8413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182E74FB-98A9-4760-AAB1-CA40FB589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930096"/>
      </p:ext>
    </p:extLst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1E535B98-BEBB-425D-BC8E-307821EDBA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890882"/>
      </p:ext>
    </p:extLst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6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96E64F78-AC8F-42E3-9C77-64ECDFE42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827194"/>
      </p:ext>
    </p:extLst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1"/>
            <a:ext cx="8613660" cy="84789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5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82"/>
            <a:ext cx="8613660" cy="232821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74237"/>
      </p:ext>
    </p:extLst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460"/>
          <a:stretch>
            <a:fillRect/>
          </a:stretch>
        </p:blipFill>
        <p:spPr bwMode="auto">
          <a:xfrm>
            <a:off x="0" y="2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9" y="217649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8E7423CB-C39B-46B7-9A76-B744759BC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002694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1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>
              <a:solidFill>
                <a:srgbClr val="444492"/>
              </a:solidFill>
              <a:latin typeface="Arial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8CA6FA23-9279-480B-970E-FA3CDB6946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9073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29"/>
          <a:ext cx="158750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99" name="Diapositive think-cell" r:id="rId4" imgW="360" imgH="360" progId="TCLayout.ActiveDocument.1">
                  <p:embed/>
                </p:oleObj>
              </mc:Choice>
              <mc:Fallback>
                <p:oleObj name="Diapositive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"/>
                        <a:ext cx="158750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631825" y="5949951"/>
            <a:ext cx="7972425" cy="6731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fr-FR">
              <a:solidFill>
                <a:srgbClr val="FFFFFF"/>
              </a:solidFill>
              <a:ea typeface="MS PGothic" pitchFamily="34" charset="-128"/>
            </a:endParaRPr>
          </a:p>
        </p:txBody>
      </p:sp>
      <p:cxnSp>
        <p:nvCxnSpPr>
          <p:cNvPr id="6" name="Straight Connector 16"/>
          <p:cNvCxnSpPr/>
          <p:nvPr/>
        </p:nvCxnSpPr>
        <p:spPr>
          <a:xfrm>
            <a:off x="631825" y="6286500"/>
            <a:ext cx="79724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8388350" y="6372225"/>
            <a:ext cx="755650" cy="41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14400" eaLnBrk="1" hangingPunct="1"/>
            <a:r>
              <a:rPr lang="fr-FR" sz="800" smtClean="0">
                <a:solidFill>
                  <a:srgbClr val="777777"/>
                </a:solidFill>
                <a:latin typeface="Arial"/>
              </a:rPr>
              <a:t>|   </a:t>
            </a:r>
            <a:fld id="{52CDBE10-BEB4-40E5-A095-3E3BDD1856C3}" type="slidenum">
              <a:rPr lang="fr-FR" sz="800" smtClean="0">
                <a:solidFill>
                  <a:srgbClr val="777777"/>
                </a:solidFill>
                <a:latin typeface="Arial"/>
              </a:rPr>
              <a:pPr defTabSz="914400" eaLnBrk="1" hangingPunct="1"/>
              <a:t>‹#›</a:t>
            </a:fld>
            <a:endParaRPr lang="fr-FR" sz="800" dirty="0">
              <a:solidFill>
                <a:srgbClr val="777777"/>
              </a:solidFill>
              <a:latin typeface="Arial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4" y="6375400"/>
            <a:ext cx="2192337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8640960" cy="4752528"/>
          </a:xfrm>
          <a:noFill/>
          <a:ln>
            <a:noFill/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8273677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vert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23" name="Diapositive think-cell" r:id="rId7" imgW="270" imgH="270" progId="TCLayout.ActiveDocument.1">
                  <p:embed/>
                </p:oleObj>
              </mc:Choice>
              <mc:Fallback>
                <p:oleObj name="Diapositive think-cell" r:id="rId7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>
            <p:custDataLst>
              <p:tags r:id="rId3"/>
            </p:custDataLst>
          </p:nvPr>
        </p:nvSpPr>
        <p:spPr>
          <a:xfrm>
            <a:off x="215900" y="660400"/>
            <a:ext cx="1746250" cy="55768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en-US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9" name="Rectangle 8"/>
          <p:cNvSpPr/>
          <p:nvPr userDrawn="1">
            <p:custDataLst>
              <p:tags r:id="rId4"/>
            </p:custDataLst>
          </p:nvPr>
        </p:nvSpPr>
        <p:spPr>
          <a:xfrm>
            <a:off x="1951039" y="660400"/>
            <a:ext cx="6969125" cy="5576888"/>
          </a:xfrm>
          <a:prstGeom prst="rect">
            <a:avLst/>
          </a:prstGeom>
          <a:solidFill>
            <a:srgbClr val="F5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en-US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40" y="1344916"/>
            <a:ext cx="1467383" cy="2427055"/>
          </a:xfrm>
        </p:spPr>
        <p:txBody>
          <a:bodyPr/>
          <a:lstStyle>
            <a:lvl1pPr>
              <a:lnSpc>
                <a:spcPts val="1600"/>
              </a:lnSpc>
              <a:defRPr sz="1600" b="1" cap="all" baseline="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95736" y="1197319"/>
            <a:ext cx="1872208" cy="4516169"/>
          </a:xfrm>
        </p:spPr>
        <p:txBody>
          <a:bodyPr/>
          <a:lstStyle>
            <a:lvl1pPr marL="0" indent="0">
              <a:defRPr sz="1600"/>
            </a:lvl1pPr>
            <a:lvl2pPr marL="0" indent="0">
              <a:defRPr sz="1600"/>
            </a:lvl2pPr>
            <a:lvl3pPr marL="0" indent="0">
              <a:defRPr sz="1600"/>
            </a:lvl3pPr>
            <a:lvl4pPr marL="0" indent="0">
              <a:defRPr sz="1600"/>
            </a:lvl4pPr>
            <a:lvl5pPr marL="0" indent="0">
              <a:defRPr sz="16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4312693" y="660912"/>
            <a:ext cx="2149522" cy="5576400"/>
          </a:xfr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395540" y="876940"/>
            <a:ext cx="1467383" cy="404935"/>
          </a:xfrm>
        </p:spPr>
        <p:txBody>
          <a:bodyPr/>
          <a:lstStyle>
            <a:lvl1pPr>
              <a:lnSpc>
                <a:spcPts val="1000"/>
              </a:lnSpc>
              <a:defRPr sz="1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en-US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5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15334D1-744E-4B4D-B5EA-B8670A4935D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674002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contenu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84" name="Diapositive think-cell" r:id="rId10" imgW="270" imgH="270" progId="TCLayout.ActiveDocument.1">
                  <p:embed/>
                </p:oleObj>
              </mc:Choice>
              <mc:Fallback>
                <p:oleObj name="Diapositive think-cell" r:id="rId10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3" t="-96817"/>
          <a:stretch>
            <a:fillRect/>
          </a:stretch>
        </p:blipFill>
        <p:spPr bwMode="auto">
          <a:xfrm>
            <a:off x="609600" y="6018213"/>
            <a:ext cx="1643063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cxnSp>
        <p:nvCxnSpPr>
          <p:cNvPr id="9" name="Straight Connector 16"/>
          <p:cNvCxnSpPr>
            <a:cxnSpLocks noChangeShapeType="1"/>
          </p:cNvCxnSpPr>
          <p:nvPr userDrawn="1">
            <p:custDataLst>
              <p:tags r:id="rId4"/>
            </p:custDataLst>
          </p:nvPr>
        </p:nvCxnSpPr>
        <p:spPr bwMode="auto">
          <a:xfrm rot="10800000" flipH="1">
            <a:off x="666750" y="6286500"/>
            <a:ext cx="7937500" cy="0"/>
          </a:xfrm>
          <a:prstGeom prst="line">
            <a:avLst/>
          </a:prstGeom>
          <a:noFill/>
          <a:ln w="12700" algn="ctr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necteur droit 13"/>
          <p:cNvCxnSpPr>
            <a:cxnSpLocks noChangeShapeType="1"/>
          </p:cNvCxnSpPr>
          <p:nvPr userDrawn="1">
            <p:custDataLst>
              <p:tags r:id="rId5"/>
            </p:custDataLst>
          </p:nvPr>
        </p:nvCxnSpPr>
        <p:spPr bwMode="auto">
          <a:xfrm rot="5400000" flipH="1" flipV="1">
            <a:off x="8153422" y="6500843"/>
            <a:ext cx="112713" cy="1587"/>
          </a:xfrm>
          <a:prstGeom prst="line">
            <a:avLst/>
          </a:prstGeom>
          <a:noFill/>
          <a:ln w="635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" name="Objet 9" hidden="1"/>
          <p:cNvGraphicFramePr>
            <a:graphicFrameLocks noChangeAspect="1"/>
          </p:cNvGraphicFramePr>
          <p:nvPr userDrawn="1">
            <p:custDataLst>
              <p:tags r:id="rId6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85" name="think-cell Slide" r:id="rId13" imgW="360" imgH="360" progId="TCLayout.ActiveDocument.1">
                  <p:embed/>
                </p:oleObj>
              </mc:Choice>
              <mc:Fallback>
                <p:oleObj name="think-cell Slide" r:id="rId13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 userDrawn="1">
            <p:custDataLst>
              <p:tags r:id="rId7"/>
            </p:custDataLst>
          </p:nvPr>
        </p:nvSpPr>
        <p:spPr>
          <a:xfrm>
            <a:off x="215900" y="660400"/>
            <a:ext cx="1746250" cy="55768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en-US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4" name="Rectangle 13"/>
          <p:cNvSpPr/>
          <p:nvPr userDrawn="1">
            <p:custDataLst>
              <p:tags r:id="rId8"/>
            </p:custDataLst>
          </p:nvPr>
        </p:nvSpPr>
        <p:spPr>
          <a:xfrm>
            <a:off x="1951039" y="660400"/>
            <a:ext cx="6969125" cy="5576888"/>
          </a:xfrm>
          <a:prstGeom prst="rect">
            <a:avLst/>
          </a:prstGeom>
          <a:solidFill>
            <a:srgbClr val="F5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/>
            <a:endParaRPr lang="en-US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40" y="1177528"/>
            <a:ext cx="1467383" cy="2427055"/>
          </a:xfrm>
        </p:spPr>
        <p:txBody>
          <a:bodyPr/>
          <a:lstStyle>
            <a:lvl1pPr>
              <a:lnSpc>
                <a:spcPts val="1600"/>
              </a:lnSpc>
              <a:defRPr sz="1600" b="1" cap="all" baseline="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95736" y="1029923"/>
            <a:ext cx="1872208" cy="4516169"/>
          </a:xfrm>
        </p:spPr>
        <p:txBody>
          <a:bodyPr/>
          <a:lstStyle>
            <a:lvl1pPr marL="0" indent="0">
              <a:defRPr sz="1600"/>
            </a:lvl1pPr>
            <a:lvl2pPr marL="0" indent="0">
              <a:defRPr sz="1600"/>
            </a:lvl2pPr>
            <a:lvl3pPr marL="0" indent="0">
              <a:defRPr sz="1600"/>
            </a:lvl3pPr>
            <a:lvl4pPr marL="0" indent="0">
              <a:defRPr sz="1600"/>
            </a:lvl4pPr>
            <a:lvl5pPr marL="0" indent="0"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4312693" y="660912"/>
            <a:ext cx="2149522" cy="5576400"/>
          </a:xfr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395540" y="709543"/>
            <a:ext cx="1467383" cy="287767"/>
          </a:xfrm>
        </p:spPr>
        <p:txBody>
          <a:bodyPr/>
          <a:lstStyle>
            <a:lvl1pPr>
              <a:lnSpc>
                <a:spcPts val="1000"/>
              </a:lnSpc>
              <a:defRPr sz="1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25447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and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0"/>
            <a:ext cx="3456000" cy="60277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000" y="247723"/>
            <a:ext cx="2366300" cy="12465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85999" y="660400"/>
            <a:ext cx="4428001" cy="1772793"/>
          </a:xfrm>
        </p:spPr>
        <p:txBody>
          <a:bodyPr/>
          <a:lstStyle>
            <a:lvl1pPr>
              <a:defRPr sz="2000" b="1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  <a:endParaRPr lang="en-GB" noProof="0" dirty="0"/>
          </a:p>
          <a:p>
            <a:pPr lvl="1"/>
            <a:r>
              <a:rPr lang="en-GB" noProof="0"/>
              <a:t>Text level 2</a:t>
            </a:r>
            <a:endParaRPr lang="en-GB" noProof="0" dirty="0"/>
          </a:p>
          <a:p>
            <a:pPr lvl="2"/>
            <a:r>
              <a:rPr lang="en-GB" noProof="0"/>
              <a:t>Text level 3</a:t>
            </a:r>
            <a:endParaRPr lang="en-GB" noProof="0" dirty="0"/>
          </a:p>
          <a:p>
            <a:pPr lvl="3"/>
            <a:r>
              <a:rPr lang="en-GB" noProof="0"/>
              <a:t>Text level 4</a:t>
            </a:r>
            <a:endParaRPr lang="en-GB" noProof="0" dirty="0"/>
          </a:p>
          <a:p>
            <a:pPr lvl="4"/>
            <a:r>
              <a:rPr lang="en-GB" noProof="0"/>
              <a:t>Text level 5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646464"/>
                </a:solidFill>
              </a:rPr>
              <a:t>Corporate presentation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9E3F-F7A8-47F1-A579-B94246E0A518}" type="slidenum">
              <a:rPr lang="en-GB" smtClean="0">
                <a:solidFill>
                  <a:srgbClr val="646464"/>
                </a:solidFill>
              </a:rPr>
              <a:pPr/>
              <a:t>‹#›</a:t>
            </a:fld>
            <a:endParaRPr lang="en-GB" dirty="0">
              <a:solidFill>
                <a:srgbClr val="646464"/>
              </a:solidFill>
            </a:endParaRPr>
          </a:p>
        </p:txBody>
      </p:sp>
      <p:sp>
        <p:nvSpPr>
          <p:cNvPr id="7" name="Forme libre 6"/>
          <p:cNvSpPr>
            <a:spLocks noChangeAspect="1"/>
          </p:cNvSpPr>
          <p:nvPr userDrawn="1"/>
        </p:nvSpPr>
        <p:spPr>
          <a:xfrm>
            <a:off x="0" y="2770869"/>
            <a:ext cx="243000" cy="486000"/>
          </a:xfrm>
          <a:custGeom>
            <a:avLst/>
            <a:gdLst>
              <a:gd name="connsiteX0" fmla="*/ 0 w 243000"/>
              <a:gd name="connsiteY0" fmla="*/ 0 h 486000"/>
              <a:gd name="connsiteX1" fmla="*/ 243000 w 243000"/>
              <a:gd name="connsiteY1" fmla="*/ 243000 h 486000"/>
              <a:gd name="connsiteX2" fmla="*/ 0 w 243000"/>
              <a:gd name="connsiteY2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000" h="486000">
                <a:moveTo>
                  <a:pt x="0" y="0"/>
                </a:moveTo>
                <a:cubicBezTo>
                  <a:pt x="134205" y="0"/>
                  <a:pt x="243000" y="108795"/>
                  <a:pt x="243000" y="243000"/>
                </a:cubicBezTo>
                <a:cubicBezTo>
                  <a:pt x="243000" y="377205"/>
                  <a:pt x="134205" y="486000"/>
                  <a:pt x="0" y="486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30000" y="1897296"/>
            <a:ext cx="2430700" cy="1208023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3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defRPr sz="1300" b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defRPr sz="1300" b="0"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defRPr sz="1300" b="0"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defRPr sz="13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Text level 1</a:t>
            </a:r>
            <a:endParaRPr lang="en-GB" noProof="0" dirty="0"/>
          </a:p>
          <a:p>
            <a:pPr lvl="1"/>
            <a:r>
              <a:rPr lang="en-GB" noProof="0"/>
              <a:t>Text level 2</a:t>
            </a:r>
            <a:endParaRPr lang="en-GB" noProof="0" dirty="0"/>
          </a:p>
          <a:p>
            <a:pPr lvl="2"/>
            <a:r>
              <a:rPr lang="en-GB" noProof="0"/>
              <a:t>Text level 3</a:t>
            </a:r>
            <a:endParaRPr lang="en-GB" noProof="0" dirty="0"/>
          </a:p>
          <a:p>
            <a:pPr lvl="3"/>
            <a:r>
              <a:rPr lang="en-GB" noProof="0"/>
              <a:t>Text level 4</a:t>
            </a:r>
            <a:endParaRPr lang="en-GB" noProof="0" dirty="0"/>
          </a:p>
          <a:p>
            <a:pPr lvl="4"/>
            <a:r>
              <a:rPr lang="en-GB" noProof="0"/>
              <a:t>Text level 5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3407077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3926528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95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264032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308416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598357"/>
      </p:ext>
    </p:extLst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49885"/>
      </p:ext>
    </p:extLst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176343"/>
      </p:ext>
    </p:extLst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47610"/>
      </p:ext>
    </p:extLst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102524"/>
      </p:ext>
    </p:extLst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73724"/>
      </p:ext>
    </p:extLst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89191"/>
      </p:ext>
    </p:extLst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53188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9144000" cy="60277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86100" y="1876635"/>
            <a:ext cx="5429249" cy="1470146"/>
          </a:xfrm>
        </p:spPr>
        <p:txBody>
          <a:bodyPr/>
          <a:lstStyle>
            <a:lvl1pPr>
              <a:spcBef>
                <a:spcPts val="1200"/>
              </a:spcBef>
              <a:defRPr sz="2000" b="0" cap="none" baseline="0">
                <a:solidFill>
                  <a:schemeClr val="bg1"/>
                </a:solidFill>
              </a:defRPr>
            </a:lvl1pPr>
            <a:lvl2pPr marL="0" indent="0">
              <a:spcBef>
                <a:spcPts val="600"/>
              </a:spcBef>
              <a:defRPr sz="1800" b="0" cap="none" baseline="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2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Text level 1</a:t>
            </a:r>
            <a:endParaRPr lang="en-GB" noProof="0" dirty="0"/>
          </a:p>
          <a:p>
            <a:pPr lvl="1"/>
            <a:r>
              <a:rPr lang="en-GB" noProof="0"/>
              <a:t>Text level 2</a:t>
            </a:r>
            <a:endParaRPr lang="en-GB" noProof="0" dirty="0"/>
          </a:p>
          <a:p>
            <a:pPr lvl="2"/>
            <a:r>
              <a:rPr lang="en-GB" noProof="0"/>
              <a:t>Text level 3</a:t>
            </a:r>
            <a:endParaRPr lang="en-GB" noProof="0" dirty="0"/>
          </a:p>
          <a:p>
            <a:pPr lvl="3"/>
            <a:r>
              <a:rPr lang="en-GB" noProof="0"/>
              <a:t>Text level 4</a:t>
            </a:r>
            <a:endParaRPr lang="en-GB" noProof="0" dirty="0"/>
          </a:p>
          <a:p>
            <a:pPr lvl="4"/>
            <a:r>
              <a:rPr lang="en-GB" noProof="0"/>
              <a:t>Text level 5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646464"/>
                </a:solidFill>
              </a:rPr>
              <a:t>Corporate presentation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9E3F-F7A8-47F1-A579-B94246E0A518}" type="slidenum">
              <a:rPr lang="en-GB" smtClean="0">
                <a:solidFill>
                  <a:srgbClr val="646464"/>
                </a:solidFill>
              </a:rPr>
              <a:pPr/>
              <a:t>‹#›</a:t>
            </a:fld>
            <a:endParaRPr lang="en-GB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5757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207937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re et contenu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02924469"/>
              </p:ext>
            </p:extLst>
          </p:nvPr>
        </p:nvGraphicFramePr>
        <p:xfrm>
          <a:off x="1589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9" name="think-cell Folie" r:id="rId5" imgW="499" imgH="499" progId="TCLayout.ActiveDocument.1">
                  <p:embed/>
                </p:oleObj>
              </mc:Choice>
              <mc:Fallback>
                <p:oleObj name="think-cell Folie" r:id="rId5" imgW="499" imgH="49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8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rme libre : forme 18"/>
          <p:cNvSpPr>
            <a:spLocks/>
          </p:cNvSpPr>
          <p:nvPr userDrawn="1"/>
        </p:nvSpPr>
        <p:spPr bwMode="auto">
          <a:xfrm>
            <a:off x="939869" y="381188"/>
            <a:ext cx="5792373" cy="838200"/>
          </a:xfrm>
          <a:custGeom>
            <a:avLst/>
            <a:gdLst>
              <a:gd name="connsiteX0" fmla="*/ 307975 w 5792373"/>
              <a:gd name="connsiteY0" fmla="*/ 0 h 628650"/>
              <a:gd name="connsiteX1" fmla="*/ 5792373 w 5792373"/>
              <a:gd name="connsiteY1" fmla="*/ 0 h 628650"/>
              <a:gd name="connsiteX2" fmla="*/ 5792373 w 5792373"/>
              <a:gd name="connsiteY2" fmla="*/ 628650 h 628650"/>
              <a:gd name="connsiteX3" fmla="*/ 0 w 5792373"/>
              <a:gd name="connsiteY3" fmla="*/ 628650 h 628650"/>
              <a:gd name="connsiteX4" fmla="*/ 69850 w 5792373"/>
              <a:gd name="connsiteY4" fmla="*/ 466725 h 628650"/>
              <a:gd name="connsiteX5" fmla="*/ 142875 w 5792373"/>
              <a:gd name="connsiteY5" fmla="*/ 307975 h 628650"/>
              <a:gd name="connsiteX6" fmla="*/ 222250 w 5792373"/>
              <a:gd name="connsiteY6" fmla="*/ 15240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2373" h="628650">
                <a:moveTo>
                  <a:pt x="307975" y="0"/>
                </a:moveTo>
                <a:lnTo>
                  <a:pt x="5792373" y="0"/>
                </a:lnTo>
                <a:lnTo>
                  <a:pt x="5792373" y="628650"/>
                </a:lnTo>
                <a:lnTo>
                  <a:pt x="0" y="628650"/>
                </a:lnTo>
                <a:lnTo>
                  <a:pt x="69850" y="466725"/>
                </a:lnTo>
                <a:lnTo>
                  <a:pt x="142875" y="307975"/>
                </a:lnTo>
                <a:lnTo>
                  <a:pt x="222250" y="152400"/>
                </a:lnTo>
                <a:close/>
              </a:path>
            </a:pathLst>
          </a:custGeom>
          <a:solidFill>
            <a:srgbClr val="CFB28B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59633" y="356658"/>
            <a:ext cx="5472609" cy="86409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en-US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84BD-AEF4-4952-A313-2EBF09C498B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0"/>
          <a:stretch/>
        </p:blipFill>
        <p:spPr>
          <a:xfrm>
            <a:off x="7054955" y="284649"/>
            <a:ext cx="1722290" cy="1008112"/>
          </a:xfrm>
          <a:prstGeom prst="rect">
            <a:avLst/>
          </a:prstGeom>
        </p:spPr>
      </p:pic>
      <p:pic>
        <p:nvPicPr>
          <p:cNvPr id="9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74" y="6173081"/>
            <a:ext cx="564852" cy="6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3136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3385931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55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49264"/>
      </p:ext>
    </p:extLst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12464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48994"/>
      </p:ext>
    </p:extLst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812094"/>
      </p:ext>
    </p:extLst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369996"/>
      </p:ext>
    </p:extLst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619553"/>
      </p:ext>
    </p:extLst>
  </p:cSld>
  <p:clrMapOvr>
    <a:masterClrMapping/>
  </p:clrMapOvr>
  <p:transition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329428"/>
      </p:ext>
    </p:extLst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82675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nofi en b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000" y="3181422"/>
            <a:ext cx="1312200" cy="1938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 noProof="0" dirty="0"/>
              <a:t>Titre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99" y="720000"/>
            <a:ext cx="3943349" cy="1772793"/>
          </a:xfrm>
        </p:spPr>
        <p:txBody>
          <a:bodyPr/>
          <a:lstStyle>
            <a:lvl1pPr>
              <a:defRPr sz="20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noProof="0" dirty="0"/>
              <a:t>Texte niveau 1</a:t>
            </a:r>
          </a:p>
          <a:p>
            <a:pPr lvl="1"/>
            <a:r>
              <a:rPr lang="fr-FR" noProof="0" dirty="0"/>
              <a:t>Texte niveau 2</a:t>
            </a:r>
          </a:p>
          <a:p>
            <a:pPr lvl="2"/>
            <a:r>
              <a:rPr lang="fr-FR" noProof="0" dirty="0"/>
              <a:t>Texte niveau 3</a:t>
            </a:r>
          </a:p>
          <a:p>
            <a:pPr lvl="3"/>
            <a:r>
              <a:rPr lang="fr-FR" noProof="0" dirty="0"/>
              <a:t>Texte niveau 4</a:t>
            </a:r>
          </a:p>
          <a:p>
            <a:pPr lvl="4"/>
            <a:r>
              <a:rPr lang="fr-FR" noProof="0" dirty="0"/>
              <a:t>Texte niveau 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rgbClr val="646464"/>
                </a:solidFill>
              </a:rPr>
              <a:t>Présentation Corporate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49E3F-F7A8-47F1-A579-B94246E0A518}" type="slidenum">
              <a:rPr lang="fr-FR" smtClean="0">
                <a:solidFill>
                  <a:srgbClr val="646464"/>
                </a:solidFill>
              </a:rPr>
              <a:pPr/>
              <a:t>‹#›</a:t>
            </a:fld>
            <a:endParaRPr lang="fr-FR" dirty="0">
              <a:solidFill>
                <a:srgbClr val="646464"/>
              </a:solidFill>
            </a:endParaRPr>
          </a:p>
        </p:txBody>
      </p:sp>
      <p:sp>
        <p:nvSpPr>
          <p:cNvPr id="7" name="Forme libre 6"/>
          <p:cNvSpPr>
            <a:spLocks noChangeAspect="1"/>
          </p:cNvSpPr>
          <p:nvPr userDrawn="1"/>
        </p:nvSpPr>
        <p:spPr>
          <a:xfrm>
            <a:off x="0" y="2770869"/>
            <a:ext cx="243000" cy="486000"/>
          </a:xfrm>
          <a:custGeom>
            <a:avLst/>
            <a:gdLst>
              <a:gd name="connsiteX0" fmla="*/ 0 w 243000"/>
              <a:gd name="connsiteY0" fmla="*/ 0 h 486000"/>
              <a:gd name="connsiteX1" fmla="*/ 243000 w 243000"/>
              <a:gd name="connsiteY1" fmla="*/ 243000 h 486000"/>
              <a:gd name="connsiteX2" fmla="*/ 0 w 243000"/>
              <a:gd name="connsiteY2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000" h="486000">
                <a:moveTo>
                  <a:pt x="0" y="0"/>
                </a:moveTo>
                <a:cubicBezTo>
                  <a:pt x="134205" y="0"/>
                  <a:pt x="243000" y="108795"/>
                  <a:pt x="243000" y="243000"/>
                </a:cubicBezTo>
                <a:cubicBezTo>
                  <a:pt x="243000" y="377205"/>
                  <a:pt x="134205" y="486000"/>
                  <a:pt x="0" y="486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8" name="ZoneTexte 7"/>
          <p:cNvSpPr txBox="1"/>
          <p:nvPr userDrawn="1"/>
        </p:nvSpPr>
        <p:spPr>
          <a:xfrm>
            <a:off x="288000" y="2944620"/>
            <a:ext cx="13122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900" dirty="0">
                <a:solidFill>
                  <a:srgbClr val="ACB317"/>
                </a:solidFill>
                <a:latin typeface="Arial" panose="020B0604020202020204"/>
                <a:ea typeface="+mn-ea"/>
              </a:rPr>
              <a:t>SANOFI EN BREF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3"/>
          </p:nvPr>
        </p:nvSpPr>
        <p:spPr>
          <a:xfrm>
            <a:off x="1744662" y="0"/>
            <a:ext cx="2160000" cy="276999"/>
          </a:xfrm>
        </p:spPr>
        <p:txBody>
          <a:bodyPr/>
          <a:lstStyle/>
          <a:p>
            <a:endParaRPr lang="fr-FR" noProof="0" dirty="0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4" hasCustomPrompt="1"/>
          </p:nvPr>
        </p:nvSpPr>
        <p:spPr>
          <a:xfrm>
            <a:off x="1952331" y="5850000"/>
            <a:ext cx="1798402" cy="110800"/>
          </a:xfrm>
        </p:spPr>
        <p:txBody>
          <a:bodyPr/>
          <a:lstStyle>
            <a:lvl1pPr algn="l">
              <a:lnSpc>
                <a:spcPct val="90000"/>
              </a:lnSpc>
              <a:defRPr sz="800" b="0"/>
            </a:lvl1pPr>
            <a:lvl2pPr algn="r">
              <a:lnSpc>
                <a:spcPct val="90000"/>
              </a:lnSpc>
              <a:spcBef>
                <a:spcPts val="0"/>
              </a:spcBef>
              <a:defRPr sz="800"/>
            </a:lvl2pPr>
            <a:lvl3pPr algn="r">
              <a:lnSpc>
                <a:spcPct val="90000"/>
              </a:lnSpc>
              <a:spcBef>
                <a:spcPts val="0"/>
              </a:spcBef>
              <a:defRPr sz="800"/>
            </a:lvl3pPr>
            <a:lvl4pPr algn="r">
              <a:lnSpc>
                <a:spcPct val="90000"/>
              </a:lnSpc>
              <a:spcBef>
                <a:spcPts val="0"/>
              </a:spcBef>
              <a:defRPr sz="800"/>
            </a:lvl4pPr>
            <a:lvl5pPr algn="r">
              <a:lnSpc>
                <a:spcPct val="90000"/>
              </a:lnSpc>
              <a:spcBef>
                <a:spcPts val="0"/>
              </a:spcBef>
              <a:defRPr sz="800"/>
            </a:lvl5pPr>
          </a:lstStyle>
          <a:p>
            <a:pPr lvl="0"/>
            <a:r>
              <a:rPr lang="fr-FR" noProof="0" dirty="0"/>
              <a:t>Crédits photo</a:t>
            </a:r>
          </a:p>
        </p:txBody>
      </p:sp>
    </p:spTree>
    <p:extLst>
      <p:ext uri="{BB962C8B-B14F-4D97-AF65-F5344CB8AC3E}">
        <p14:creationId xmlns:p14="http://schemas.microsoft.com/office/powerpoint/2010/main" val="229948730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025274"/>
      </p:ext>
    </p:extLst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3794916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82427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re et contenu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32241341"/>
              </p:ext>
            </p:extLst>
          </p:nvPr>
        </p:nvGraphicFramePr>
        <p:xfrm>
          <a:off x="1589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79" name="think-cell Folie" r:id="rId5" imgW="499" imgH="499" progId="TCLayout.ActiveDocument.1">
                  <p:embed/>
                </p:oleObj>
              </mc:Choice>
              <mc:Fallback>
                <p:oleObj name="think-cell Folie" r:id="rId5" imgW="499" imgH="49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8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rme libre : forme 18"/>
          <p:cNvSpPr>
            <a:spLocks/>
          </p:cNvSpPr>
          <p:nvPr userDrawn="1"/>
        </p:nvSpPr>
        <p:spPr bwMode="auto">
          <a:xfrm>
            <a:off x="939869" y="381188"/>
            <a:ext cx="5792373" cy="838200"/>
          </a:xfrm>
          <a:custGeom>
            <a:avLst/>
            <a:gdLst>
              <a:gd name="connsiteX0" fmla="*/ 307975 w 5792373"/>
              <a:gd name="connsiteY0" fmla="*/ 0 h 628650"/>
              <a:gd name="connsiteX1" fmla="*/ 5792373 w 5792373"/>
              <a:gd name="connsiteY1" fmla="*/ 0 h 628650"/>
              <a:gd name="connsiteX2" fmla="*/ 5792373 w 5792373"/>
              <a:gd name="connsiteY2" fmla="*/ 628650 h 628650"/>
              <a:gd name="connsiteX3" fmla="*/ 0 w 5792373"/>
              <a:gd name="connsiteY3" fmla="*/ 628650 h 628650"/>
              <a:gd name="connsiteX4" fmla="*/ 69850 w 5792373"/>
              <a:gd name="connsiteY4" fmla="*/ 466725 h 628650"/>
              <a:gd name="connsiteX5" fmla="*/ 142875 w 5792373"/>
              <a:gd name="connsiteY5" fmla="*/ 307975 h 628650"/>
              <a:gd name="connsiteX6" fmla="*/ 222250 w 5792373"/>
              <a:gd name="connsiteY6" fmla="*/ 15240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2373" h="628650">
                <a:moveTo>
                  <a:pt x="307975" y="0"/>
                </a:moveTo>
                <a:lnTo>
                  <a:pt x="5792373" y="0"/>
                </a:lnTo>
                <a:lnTo>
                  <a:pt x="5792373" y="628650"/>
                </a:lnTo>
                <a:lnTo>
                  <a:pt x="0" y="628650"/>
                </a:lnTo>
                <a:lnTo>
                  <a:pt x="69850" y="466725"/>
                </a:lnTo>
                <a:lnTo>
                  <a:pt x="142875" y="307975"/>
                </a:lnTo>
                <a:lnTo>
                  <a:pt x="222250" y="152400"/>
                </a:lnTo>
                <a:close/>
              </a:path>
            </a:pathLst>
          </a:custGeom>
          <a:solidFill>
            <a:srgbClr val="CFB28B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59633" y="356658"/>
            <a:ext cx="5472609" cy="86409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en-US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84BD-AEF4-4952-A313-2EBF09C498B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0"/>
          <a:stretch/>
        </p:blipFill>
        <p:spPr>
          <a:xfrm>
            <a:off x="7054955" y="284649"/>
            <a:ext cx="1722290" cy="1008112"/>
          </a:xfrm>
          <a:prstGeom prst="rect">
            <a:avLst/>
          </a:prstGeom>
        </p:spPr>
      </p:pic>
      <p:pic>
        <p:nvPicPr>
          <p:cNvPr id="9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74" y="6173081"/>
            <a:ext cx="564852" cy="6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1790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583392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27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777813"/>
      </p:ext>
    </p:extLst>
  </p:cSld>
  <p:clrMapOvr>
    <a:masterClrMapping/>
  </p:clrMapOvr>
  <p:transition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96192"/>
      </p:ext>
    </p:extLst>
  </p:cSld>
  <p:clrMapOvr>
    <a:masterClrMapping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05985"/>
      </p:ext>
    </p:extLst>
  </p:cSld>
  <p:clrMapOvr>
    <a:masterClrMapping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498631"/>
      </p:ext>
    </p:extLst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832250"/>
      </p:ext>
    </p:extLst>
  </p:cSld>
  <p:clrMapOvr>
    <a:masterClrMapping/>
  </p:clrMapOvr>
  <p:transition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30221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29029"/>
      </p:ext>
    </p:extLst>
  </p:cSld>
  <p:clrMapOvr>
    <a:masterClrMapping/>
  </p:clrMapOvr>
  <p:transition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600247"/>
      </p:ext>
    </p:extLst>
  </p:cSld>
  <p:clrMapOvr>
    <a:masterClrMapping/>
  </p:clrMapOvr>
  <p:transition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959092"/>
      </p:ext>
    </p:extLst>
  </p:cSld>
  <p:clrMapOvr>
    <a:masterClrMapping/>
  </p:clrMapOvr>
  <p:transition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683823"/>
      </p:ext>
    </p:extLst>
  </p:cSld>
  <p:clrMapOvr>
    <a:masterClrMapping/>
  </p:clrMapOvr>
  <p:transition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4385896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56380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re et contenu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31016969"/>
              </p:ext>
            </p:extLst>
          </p:nvPr>
        </p:nvGraphicFramePr>
        <p:xfrm>
          <a:off x="1589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51" name="think-cell Folie" r:id="rId5" imgW="499" imgH="499" progId="TCLayout.ActiveDocument.1">
                  <p:embed/>
                </p:oleObj>
              </mc:Choice>
              <mc:Fallback>
                <p:oleObj name="think-cell Folie" r:id="rId5" imgW="499" imgH="49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8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rme libre : forme 18"/>
          <p:cNvSpPr>
            <a:spLocks/>
          </p:cNvSpPr>
          <p:nvPr userDrawn="1"/>
        </p:nvSpPr>
        <p:spPr bwMode="auto">
          <a:xfrm>
            <a:off x="939869" y="381188"/>
            <a:ext cx="5792373" cy="838200"/>
          </a:xfrm>
          <a:custGeom>
            <a:avLst/>
            <a:gdLst>
              <a:gd name="connsiteX0" fmla="*/ 307975 w 5792373"/>
              <a:gd name="connsiteY0" fmla="*/ 0 h 628650"/>
              <a:gd name="connsiteX1" fmla="*/ 5792373 w 5792373"/>
              <a:gd name="connsiteY1" fmla="*/ 0 h 628650"/>
              <a:gd name="connsiteX2" fmla="*/ 5792373 w 5792373"/>
              <a:gd name="connsiteY2" fmla="*/ 628650 h 628650"/>
              <a:gd name="connsiteX3" fmla="*/ 0 w 5792373"/>
              <a:gd name="connsiteY3" fmla="*/ 628650 h 628650"/>
              <a:gd name="connsiteX4" fmla="*/ 69850 w 5792373"/>
              <a:gd name="connsiteY4" fmla="*/ 466725 h 628650"/>
              <a:gd name="connsiteX5" fmla="*/ 142875 w 5792373"/>
              <a:gd name="connsiteY5" fmla="*/ 307975 h 628650"/>
              <a:gd name="connsiteX6" fmla="*/ 222250 w 5792373"/>
              <a:gd name="connsiteY6" fmla="*/ 15240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2373" h="628650">
                <a:moveTo>
                  <a:pt x="307975" y="0"/>
                </a:moveTo>
                <a:lnTo>
                  <a:pt x="5792373" y="0"/>
                </a:lnTo>
                <a:lnTo>
                  <a:pt x="5792373" y="628650"/>
                </a:lnTo>
                <a:lnTo>
                  <a:pt x="0" y="628650"/>
                </a:lnTo>
                <a:lnTo>
                  <a:pt x="69850" y="466725"/>
                </a:lnTo>
                <a:lnTo>
                  <a:pt x="142875" y="307975"/>
                </a:lnTo>
                <a:lnTo>
                  <a:pt x="222250" y="152400"/>
                </a:lnTo>
                <a:close/>
              </a:path>
            </a:pathLst>
          </a:custGeom>
          <a:solidFill>
            <a:srgbClr val="CFB28B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59633" y="356658"/>
            <a:ext cx="5472609" cy="86409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en-US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84BD-AEF4-4952-A313-2EBF09C498B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0"/>
          <a:stretch/>
        </p:blipFill>
        <p:spPr>
          <a:xfrm>
            <a:off x="7054955" y="284649"/>
            <a:ext cx="1722290" cy="1008112"/>
          </a:xfrm>
          <a:prstGeom prst="rect">
            <a:avLst/>
          </a:prstGeom>
        </p:spPr>
      </p:pic>
      <p:pic>
        <p:nvPicPr>
          <p:cNvPr id="9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74" y="6173081"/>
            <a:ext cx="564852" cy="6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9521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9584336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9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69408"/>
      </p:ext>
    </p:extLst>
  </p:cSld>
  <p:clrMapOvr>
    <a:masterClrMapping/>
  </p:clrMapOvr>
  <p:transition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592856"/>
      </p:ext>
    </p:extLst>
  </p:cSld>
  <p:clrMapOvr>
    <a:masterClrMapping/>
  </p:clrMapOvr>
  <p:transition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465528"/>
      </p:ext>
    </p:extLst>
  </p:cSld>
  <p:clrMapOvr>
    <a:masterClrMapping/>
  </p:clrMapOvr>
  <p:transition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8631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821240"/>
      </p:ext>
    </p:extLst>
  </p:cSld>
  <p:clrMapOvr>
    <a:masterClrMapping/>
  </p:clrMapOvr>
  <p:transition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179830"/>
      </p:ext>
    </p:extLst>
  </p:cSld>
  <p:clrMapOvr>
    <a:masterClrMapping/>
  </p:clrMapOvr>
  <p:transition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364130"/>
      </p:ext>
    </p:extLst>
  </p:cSld>
  <p:clrMapOvr>
    <a:masterClrMapping/>
  </p:clrMapOvr>
  <p:transition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582130"/>
      </p:ext>
    </p:extLst>
  </p:cSld>
  <p:clrMapOvr>
    <a:masterClrMapping/>
  </p:clrMapOvr>
  <p:transition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425818"/>
      </p:ext>
    </p:extLst>
  </p:cSld>
  <p:clrMapOvr>
    <a:masterClrMapping/>
  </p:clrMapOvr>
  <p:transition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606144"/>
      </p:ext>
    </p:extLst>
  </p:cSld>
  <p:clrMapOvr>
    <a:masterClrMapping/>
  </p:clrMapOvr>
  <p:transition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2324471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35013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re et contenu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97521563"/>
              </p:ext>
            </p:extLst>
          </p:nvPr>
        </p:nvGraphicFramePr>
        <p:xfrm>
          <a:off x="1589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23" name="think-cell Folie" r:id="rId5" imgW="499" imgH="499" progId="TCLayout.ActiveDocument.1">
                  <p:embed/>
                </p:oleObj>
              </mc:Choice>
              <mc:Fallback>
                <p:oleObj name="think-cell Folie" r:id="rId5" imgW="499" imgH="49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8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rme libre : forme 18"/>
          <p:cNvSpPr>
            <a:spLocks/>
          </p:cNvSpPr>
          <p:nvPr userDrawn="1"/>
        </p:nvSpPr>
        <p:spPr bwMode="auto">
          <a:xfrm>
            <a:off x="939869" y="381188"/>
            <a:ext cx="5792373" cy="838200"/>
          </a:xfrm>
          <a:custGeom>
            <a:avLst/>
            <a:gdLst>
              <a:gd name="connsiteX0" fmla="*/ 307975 w 5792373"/>
              <a:gd name="connsiteY0" fmla="*/ 0 h 628650"/>
              <a:gd name="connsiteX1" fmla="*/ 5792373 w 5792373"/>
              <a:gd name="connsiteY1" fmla="*/ 0 h 628650"/>
              <a:gd name="connsiteX2" fmla="*/ 5792373 w 5792373"/>
              <a:gd name="connsiteY2" fmla="*/ 628650 h 628650"/>
              <a:gd name="connsiteX3" fmla="*/ 0 w 5792373"/>
              <a:gd name="connsiteY3" fmla="*/ 628650 h 628650"/>
              <a:gd name="connsiteX4" fmla="*/ 69850 w 5792373"/>
              <a:gd name="connsiteY4" fmla="*/ 466725 h 628650"/>
              <a:gd name="connsiteX5" fmla="*/ 142875 w 5792373"/>
              <a:gd name="connsiteY5" fmla="*/ 307975 h 628650"/>
              <a:gd name="connsiteX6" fmla="*/ 222250 w 5792373"/>
              <a:gd name="connsiteY6" fmla="*/ 15240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2373" h="628650">
                <a:moveTo>
                  <a:pt x="307975" y="0"/>
                </a:moveTo>
                <a:lnTo>
                  <a:pt x="5792373" y="0"/>
                </a:lnTo>
                <a:lnTo>
                  <a:pt x="5792373" y="628650"/>
                </a:lnTo>
                <a:lnTo>
                  <a:pt x="0" y="628650"/>
                </a:lnTo>
                <a:lnTo>
                  <a:pt x="69850" y="466725"/>
                </a:lnTo>
                <a:lnTo>
                  <a:pt x="142875" y="307975"/>
                </a:lnTo>
                <a:lnTo>
                  <a:pt x="222250" y="152400"/>
                </a:lnTo>
                <a:close/>
              </a:path>
            </a:pathLst>
          </a:custGeom>
          <a:solidFill>
            <a:srgbClr val="CFB28B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59633" y="356658"/>
            <a:ext cx="5472609" cy="86409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en-US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84BD-AEF4-4952-A313-2EBF09C498B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0"/>
          <a:stretch/>
        </p:blipFill>
        <p:spPr>
          <a:xfrm>
            <a:off x="7054955" y="284649"/>
            <a:ext cx="1722290" cy="1008112"/>
          </a:xfrm>
          <a:prstGeom prst="rect">
            <a:avLst/>
          </a:prstGeom>
        </p:spPr>
      </p:pic>
      <p:pic>
        <p:nvPicPr>
          <p:cNvPr id="9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74" y="6173081"/>
            <a:ext cx="564852" cy="6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571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7401582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71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527550"/>
      </p:ext>
    </p:extLst>
  </p:cSld>
  <p:clrMapOvr>
    <a:masterClrMapping/>
  </p:clrMapOvr>
  <p:transition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4945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24635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05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362010"/>
      </p:ext>
    </p:extLst>
  </p:cSld>
  <p:clrMapOvr>
    <a:masterClrMapping/>
  </p:clrMapOvr>
  <p:transition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554609"/>
      </p:ext>
    </p:extLst>
  </p:cSld>
  <p:clrMapOvr>
    <a:masterClrMapping/>
  </p:clrMapOvr>
  <p:transition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38091"/>
      </p:ext>
    </p:extLst>
  </p:cSld>
  <p:clrMapOvr>
    <a:masterClrMapping/>
  </p:clrMapOvr>
  <p:transition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9460"/>
      </p:ext>
    </p:extLst>
  </p:cSld>
  <p:clrMapOvr>
    <a:masterClrMapping/>
  </p:clrMapOvr>
  <p:transition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189129"/>
      </p:ext>
    </p:extLst>
  </p:cSld>
  <p:clrMapOvr>
    <a:masterClrMapping/>
  </p:clrMapOvr>
  <p:transition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735769"/>
      </p:ext>
    </p:extLst>
  </p:cSld>
  <p:clrMapOvr>
    <a:masterClrMapping/>
  </p:clrMapOvr>
  <p:transition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030214"/>
      </p:ext>
    </p:extLst>
  </p:cSld>
  <p:clrMapOvr>
    <a:masterClrMapping/>
  </p:clrMapOvr>
  <p:transition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971729"/>
      </p:ext>
    </p:extLst>
  </p:cSld>
  <p:clrMapOvr>
    <a:masterClrMapping/>
  </p:clrMapOvr>
  <p:transition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3740581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960066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re et contenu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9556567"/>
              </p:ext>
            </p:extLst>
          </p:nvPr>
        </p:nvGraphicFramePr>
        <p:xfrm>
          <a:off x="1589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95" name="think-cell Folie" r:id="rId5" imgW="499" imgH="499" progId="TCLayout.ActiveDocument.1">
                  <p:embed/>
                </p:oleObj>
              </mc:Choice>
              <mc:Fallback>
                <p:oleObj name="think-cell Folie" r:id="rId5" imgW="499" imgH="49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8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rme libre : forme 18"/>
          <p:cNvSpPr>
            <a:spLocks/>
          </p:cNvSpPr>
          <p:nvPr userDrawn="1"/>
        </p:nvSpPr>
        <p:spPr bwMode="auto">
          <a:xfrm>
            <a:off x="939869" y="381188"/>
            <a:ext cx="5792373" cy="838200"/>
          </a:xfrm>
          <a:custGeom>
            <a:avLst/>
            <a:gdLst>
              <a:gd name="connsiteX0" fmla="*/ 307975 w 5792373"/>
              <a:gd name="connsiteY0" fmla="*/ 0 h 628650"/>
              <a:gd name="connsiteX1" fmla="*/ 5792373 w 5792373"/>
              <a:gd name="connsiteY1" fmla="*/ 0 h 628650"/>
              <a:gd name="connsiteX2" fmla="*/ 5792373 w 5792373"/>
              <a:gd name="connsiteY2" fmla="*/ 628650 h 628650"/>
              <a:gd name="connsiteX3" fmla="*/ 0 w 5792373"/>
              <a:gd name="connsiteY3" fmla="*/ 628650 h 628650"/>
              <a:gd name="connsiteX4" fmla="*/ 69850 w 5792373"/>
              <a:gd name="connsiteY4" fmla="*/ 466725 h 628650"/>
              <a:gd name="connsiteX5" fmla="*/ 142875 w 5792373"/>
              <a:gd name="connsiteY5" fmla="*/ 307975 h 628650"/>
              <a:gd name="connsiteX6" fmla="*/ 222250 w 5792373"/>
              <a:gd name="connsiteY6" fmla="*/ 15240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2373" h="628650">
                <a:moveTo>
                  <a:pt x="307975" y="0"/>
                </a:moveTo>
                <a:lnTo>
                  <a:pt x="5792373" y="0"/>
                </a:lnTo>
                <a:lnTo>
                  <a:pt x="5792373" y="628650"/>
                </a:lnTo>
                <a:lnTo>
                  <a:pt x="0" y="628650"/>
                </a:lnTo>
                <a:lnTo>
                  <a:pt x="69850" y="466725"/>
                </a:lnTo>
                <a:lnTo>
                  <a:pt x="142875" y="307975"/>
                </a:lnTo>
                <a:lnTo>
                  <a:pt x="222250" y="152400"/>
                </a:lnTo>
                <a:close/>
              </a:path>
            </a:pathLst>
          </a:custGeom>
          <a:solidFill>
            <a:srgbClr val="CFB28B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59633" y="356658"/>
            <a:ext cx="5472609" cy="86409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en-US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84BD-AEF4-4952-A313-2EBF09C498B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0"/>
          <a:stretch/>
        </p:blipFill>
        <p:spPr>
          <a:xfrm>
            <a:off x="7054955" y="284649"/>
            <a:ext cx="1722290" cy="1008112"/>
          </a:xfrm>
          <a:prstGeom prst="rect">
            <a:avLst/>
          </a:prstGeom>
        </p:spPr>
      </p:pic>
      <p:pic>
        <p:nvPicPr>
          <p:cNvPr id="9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74" y="6173081"/>
            <a:ext cx="564852" cy="6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04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406041"/>
      </p:ext>
    </p:extLst>
  </p:cSld>
  <p:clrMapOvr>
    <a:masterClrMapping/>
  </p:clrMapOvr>
  <p:transition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0916657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4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545147"/>
      </p:ext>
    </p:extLst>
  </p:cSld>
  <p:clrMapOvr>
    <a:masterClrMapping/>
  </p:clrMapOvr>
  <p:transition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70025"/>
      </p:ext>
    </p:extLst>
  </p:cSld>
  <p:clrMapOvr>
    <a:masterClrMapping/>
  </p:clrMapOvr>
  <p:transition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011326"/>
      </p:ext>
    </p:extLst>
  </p:cSld>
  <p:clrMapOvr>
    <a:masterClrMapping/>
  </p:clrMapOvr>
  <p:transition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793420"/>
      </p:ext>
    </p:extLst>
  </p:cSld>
  <p:clrMapOvr>
    <a:masterClrMapping/>
  </p:clrMapOvr>
  <p:transition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203006"/>
      </p:ext>
    </p:extLst>
  </p:cSld>
  <p:clrMapOvr>
    <a:masterClrMapping/>
  </p:clrMapOvr>
  <p:transition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938384"/>
      </p:ext>
    </p:extLst>
  </p:cSld>
  <p:clrMapOvr>
    <a:masterClrMapping/>
  </p:clrMapOvr>
  <p:transition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558722"/>
      </p:ext>
    </p:extLst>
  </p:cSld>
  <p:clrMapOvr>
    <a:masterClrMapping/>
  </p:clrMapOvr>
  <p:transition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036901"/>
      </p:ext>
    </p:extLst>
  </p:cSld>
  <p:clrMapOvr>
    <a:masterClrMapping/>
  </p:clrMapOvr>
  <p:transition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289999"/>
      </p:ext>
    </p:extLst>
  </p:cSld>
  <p:clrMapOvr>
    <a:masterClrMapping/>
  </p:clrMapOvr>
  <p:transition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7132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95926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00915"/>
      </p:ext>
    </p:extLst>
  </p:cSld>
  <p:clrMapOvr>
    <a:masterClrMapping/>
  </p:clrMapOvr>
  <p:transition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8145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re et contenu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90183726"/>
              </p:ext>
            </p:extLst>
          </p:nvPr>
        </p:nvGraphicFramePr>
        <p:xfrm>
          <a:off x="1589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66" name="think-cell Folie" r:id="rId5" imgW="499" imgH="499" progId="TCLayout.ActiveDocument.1">
                  <p:embed/>
                </p:oleObj>
              </mc:Choice>
              <mc:Fallback>
                <p:oleObj name="think-cell Folie" r:id="rId5" imgW="499" imgH="49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8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rme libre : forme 18"/>
          <p:cNvSpPr>
            <a:spLocks/>
          </p:cNvSpPr>
          <p:nvPr userDrawn="1"/>
        </p:nvSpPr>
        <p:spPr bwMode="auto">
          <a:xfrm>
            <a:off x="939869" y="381188"/>
            <a:ext cx="5792373" cy="838200"/>
          </a:xfrm>
          <a:custGeom>
            <a:avLst/>
            <a:gdLst>
              <a:gd name="connsiteX0" fmla="*/ 307975 w 5792373"/>
              <a:gd name="connsiteY0" fmla="*/ 0 h 628650"/>
              <a:gd name="connsiteX1" fmla="*/ 5792373 w 5792373"/>
              <a:gd name="connsiteY1" fmla="*/ 0 h 628650"/>
              <a:gd name="connsiteX2" fmla="*/ 5792373 w 5792373"/>
              <a:gd name="connsiteY2" fmla="*/ 628650 h 628650"/>
              <a:gd name="connsiteX3" fmla="*/ 0 w 5792373"/>
              <a:gd name="connsiteY3" fmla="*/ 628650 h 628650"/>
              <a:gd name="connsiteX4" fmla="*/ 69850 w 5792373"/>
              <a:gd name="connsiteY4" fmla="*/ 466725 h 628650"/>
              <a:gd name="connsiteX5" fmla="*/ 142875 w 5792373"/>
              <a:gd name="connsiteY5" fmla="*/ 307975 h 628650"/>
              <a:gd name="connsiteX6" fmla="*/ 222250 w 5792373"/>
              <a:gd name="connsiteY6" fmla="*/ 15240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2373" h="628650">
                <a:moveTo>
                  <a:pt x="307975" y="0"/>
                </a:moveTo>
                <a:lnTo>
                  <a:pt x="5792373" y="0"/>
                </a:lnTo>
                <a:lnTo>
                  <a:pt x="5792373" y="628650"/>
                </a:lnTo>
                <a:lnTo>
                  <a:pt x="0" y="628650"/>
                </a:lnTo>
                <a:lnTo>
                  <a:pt x="69850" y="466725"/>
                </a:lnTo>
                <a:lnTo>
                  <a:pt x="142875" y="307975"/>
                </a:lnTo>
                <a:lnTo>
                  <a:pt x="222250" y="152400"/>
                </a:lnTo>
                <a:close/>
              </a:path>
            </a:pathLst>
          </a:custGeom>
          <a:solidFill>
            <a:srgbClr val="CFB28B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59633" y="356658"/>
            <a:ext cx="5472609" cy="86409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en-US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84BD-AEF4-4952-A313-2EBF09C498B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0"/>
          <a:stretch/>
        </p:blipFill>
        <p:spPr>
          <a:xfrm>
            <a:off x="7054955" y="284649"/>
            <a:ext cx="1722290" cy="1008112"/>
          </a:xfrm>
          <a:prstGeom prst="rect">
            <a:avLst/>
          </a:prstGeom>
        </p:spPr>
      </p:pic>
      <p:pic>
        <p:nvPicPr>
          <p:cNvPr id="9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74" y="6173081"/>
            <a:ext cx="564852" cy="6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2532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454198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1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873031"/>
      </p:ext>
    </p:extLst>
  </p:cSld>
  <p:clrMapOvr>
    <a:masterClrMapping/>
  </p:clrMapOvr>
  <p:transition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29264"/>
      </p:ext>
    </p:extLst>
  </p:cSld>
  <p:clrMapOvr>
    <a:masterClrMapping/>
  </p:clrMapOvr>
  <p:transition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04201"/>
      </p:ext>
    </p:extLst>
  </p:cSld>
  <p:clrMapOvr>
    <a:masterClrMapping/>
  </p:clrMapOvr>
  <p:transition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473072"/>
      </p:ext>
    </p:extLst>
  </p:cSld>
  <p:clrMapOvr>
    <a:masterClrMapping/>
  </p:clrMapOvr>
  <p:transition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395656"/>
      </p:ext>
    </p:extLst>
  </p:cSld>
  <p:clrMapOvr>
    <a:masterClrMapping/>
  </p:clrMapOvr>
  <p:transition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356088"/>
      </p:ext>
    </p:extLst>
  </p:cSld>
  <p:clrMapOvr>
    <a:masterClrMapping/>
  </p:clrMapOvr>
  <p:transition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826299"/>
      </p:ext>
    </p:extLst>
  </p:cSld>
  <p:clrMapOvr>
    <a:masterClrMapping/>
  </p:clrMapOvr>
  <p:transition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17696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531881"/>
      </p:ext>
    </p:extLst>
  </p:cSld>
  <p:clrMapOvr>
    <a:masterClrMapping/>
  </p:clrMapOvr>
  <p:transition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308309"/>
      </p:ext>
    </p:extLst>
  </p:cSld>
  <p:clrMapOvr>
    <a:masterClrMapping/>
  </p:clrMapOvr>
  <p:transition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7243418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62615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re et contenu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59794985"/>
              </p:ext>
            </p:extLst>
          </p:nvPr>
        </p:nvGraphicFramePr>
        <p:xfrm>
          <a:off x="1589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4" name="think-cell Folie" r:id="rId5" imgW="499" imgH="499" progId="TCLayout.ActiveDocument.1">
                  <p:embed/>
                </p:oleObj>
              </mc:Choice>
              <mc:Fallback>
                <p:oleObj name="think-cell Folie" r:id="rId5" imgW="499" imgH="49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8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rme libre : forme 18"/>
          <p:cNvSpPr>
            <a:spLocks/>
          </p:cNvSpPr>
          <p:nvPr userDrawn="1"/>
        </p:nvSpPr>
        <p:spPr bwMode="auto">
          <a:xfrm>
            <a:off x="939869" y="381188"/>
            <a:ext cx="5792373" cy="838200"/>
          </a:xfrm>
          <a:custGeom>
            <a:avLst/>
            <a:gdLst>
              <a:gd name="connsiteX0" fmla="*/ 307975 w 5792373"/>
              <a:gd name="connsiteY0" fmla="*/ 0 h 628650"/>
              <a:gd name="connsiteX1" fmla="*/ 5792373 w 5792373"/>
              <a:gd name="connsiteY1" fmla="*/ 0 h 628650"/>
              <a:gd name="connsiteX2" fmla="*/ 5792373 w 5792373"/>
              <a:gd name="connsiteY2" fmla="*/ 628650 h 628650"/>
              <a:gd name="connsiteX3" fmla="*/ 0 w 5792373"/>
              <a:gd name="connsiteY3" fmla="*/ 628650 h 628650"/>
              <a:gd name="connsiteX4" fmla="*/ 69850 w 5792373"/>
              <a:gd name="connsiteY4" fmla="*/ 466725 h 628650"/>
              <a:gd name="connsiteX5" fmla="*/ 142875 w 5792373"/>
              <a:gd name="connsiteY5" fmla="*/ 307975 h 628650"/>
              <a:gd name="connsiteX6" fmla="*/ 222250 w 5792373"/>
              <a:gd name="connsiteY6" fmla="*/ 15240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2373" h="628650">
                <a:moveTo>
                  <a:pt x="307975" y="0"/>
                </a:moveTo>
                <a:lnTo>
                  <a:pt x="5792373" y="0"/>
                </a:lnTo>
                <a:lnTo>
                  <a:pt x="5792373" y="628650"/>
                </a:lnTo>
                <a:lnTo>
                  <a:pt x="0" y="628650"/>
                </a:lnTo>
                <a:lnTo>
                  <a:pt x="69850" y="466725"/>
                </a:lnTo>
                <a:lnTo>
                  <a:pt x="142875" y="307975"/>
                </a:lnTo>
                <a:lnTo>
                  <a:pt x="222250" y="152400"/>
                </a:lnTo>
                <a:close/>
              </a:path>
            </a:pathLst>
          </a:custGeom>
          <a:solidFill>
            <a:srgbClr val="CFB28B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59633" y="356658"/>
            <a:ext cx="5472609" cy="86409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en-US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84BD-AEF4-4952-A313-2EBF09C498B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0"/>
          <a:stretch/>
        </p:blipFill>
        <p:spPr>
          <a:xfrm>
            <a:off x="7054955" y="284649"/>
            <a:ext cx="1722290" cy="1008112"/>
          </a:xfrm>
          <a:prstGeom prst="rect">
            <a:avLst/>
          </a:prstGeom>
        </p:spPr>
      </p:pic>
      <p:pic>
        <p:nvPicPr>
          <p:cNvPr id="9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74" y="6173081"/>
            <a:ext cx="564852" cy="6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2530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lide_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063" y="284163"/>
            <a:ext cx="7939087" cy="841375"/>
          </a:xfrm>
        </p:spPr>
        <p:txBody>
          <a:bodyPr/>
          <a:lstStyle/>
          <a:p>
            <a:r>
              <a:rPr lang="en-US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7063" y="1390650"/>
            <a:ext cx="7939087" cy="4248150"/>
          </a:xfrm>
        </p:spPr>
        <p:txBody>
          <a:bodyPr/>
          <a:lstStyle/>
          <a:p>
            <a:pPr lvl="0"/>
            <a:r>
              <a:rPr lang="en-US" noProof="0" dirty="0" err="1"/>
              <a:t>Modifiez</a:t>
            </a:r>
            <a:r>
              <a:rPr lang="en-US" noProof="0" dirty="0"/>
              <a:t>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Cinquième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203825" y="6427788"/>
            <a:ext cx="2895600" cy="238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444492"/>
                </a:solidFill>
              </a:rPr>
              <a:t>BD Asia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</a:t>
            </a:r>
            <a:r>
              <a:rPr lang="en-US" sz="900" baseline="16000" dirty="0"/>
              <a:t>         </a:t>
            </a:r>
            <a:fld id="{2055171F-CD83-4488-84E0-4CA1E5B3EB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0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05006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8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64004"/>
      </p:ext>
    </p:extLst>
  </p:cSld>
  <p:clrMapOvr>
    <a:masterClrMapping/>
  </p:clrMapOvr>
  <p:transition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079061"/>
      </p:ext>
    </p:extLst>
  </p:cSld>
  <p:clrMapOvr>
    <a:masterClrMapping/>
  </p:clrMapOvr>
  <p:transition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52583"/>
      </p:ext>
    </p:extLst>
  </p:cSld>
  <p:clrMapOvr>
    <a:masterClrMapping/>
  </p:clrMapOvr>
  <p:transition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931802"/>
      </p:ext>
    </p:extLst>
  </p:cSld>
  <p:clrMapOvr>
    <a:masterClrMapping/>
  </p:clrMapOvr>
  <p:transition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02657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368374"/>
      </p:ext>
    </p:extLst>
  </p:cSld>
  <p:clrMapOvr>
    <a:masterClrMapping/>
  </p:clrMapOvr>
  <p:transition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966072"/>
      </p:ext>
    </p:extLst>
  </p:cSld>
  <p:clrMapOvr>
    <a:masterClrMapping/>
  </p:clrMapOvr>
  <p:transition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170991"/>
      </p:ext>
    </p:extLst>
  </p:cSld>
  <p:clrMapOvr>
    <a:masterClrMapping/>
  </p:clrMapOvr>
  <p:transition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340300"/>
      </p:ext>
    </p:extLst>
  </p:cSld>
  <p:clrMapOvr>
    <a:masterClrMapping/>
  </p:clrMapOvr>
  <p:transition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938905"/>
      </p:ext>
    </p:extLst>
  </p:cSld>
  <p:clrMapOvr>
    <a:masterClrMapping/>
  </p:clrMapOvr>
  <p:transition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40751054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209099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re et contenu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8093646"/>
              </p:ext>
            </p:extLst>
          </p:nvPr>
        </p:nvGraphicFramePr>
        <p:xfrm>
          <a:off x="1589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06" name="think-cell Folie" r:id="rId5" imgW="499" imgH="499" progId="TCLayout.ActiveDocument.1">
                  <p:embed/>
                </p:oleObj>
              </mc:Choice>
              <mc:Fallback>
                <p:oleObj name="think-cell Folie" r:id="rId5" imgW="499" imgH="49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8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rme libre : forme 18"/>
          <p:cNvSpPr>
            <a:spLocks/>
          </p:cNvSpPr>
          <p:nvPr userDrawn="1"/>
        </p:nvSpPr>
        <p:spPr bwMode="auto">
          <a:xfrm>
            <a:off x="939869" y="381188"/>
            <a:ext cx="5792373" cy="838200"/>
          </a:xfrm>
          <a:custGeom>
            <a:avLst/>
            <a:gdLst>
              <a:gd name="connsiteX0" fmla="*/ 307975 w 5792373"/>
              <a:gd name="connsiteY0" fmla="*/ 0 h 628650"/>
              <a:gd name="connsiteX1" fmla="*/ 5792373 w 5792373"/>
              <a:gd name="connsiteY1" fmla="*/ 0 h 628650"/>
              <a:gd name="connsiteX2" fmla="*/ 5792373 w 5792373"/>
              <a:gd name="connsiteY2" fmla="*/ 628650 h 628650"/>
              <a:gd name="connsiteX3" fmla="*/ 0 w 5792373"/>
              <a:gd name="connsiteY3" fmla="*/ 628650 h 628650"/>
              <a:gd name="connsiteX4" fmla="*/ 69850 w 5792373"/>
              <a:gd name="connsiteY4" fmla="*/ 466725 h 628650"/>
              <a:gd name="connsiteX5" fmla="*/ 142875 w 5792373"/>
              <a:gd name="connsiteY5" fmla="*/ 307975 h 628650"/>
              <a:gd name="connsiteX6" fmla="*/ 222250 w 5792373"/>
              <a:gd name="connsiteY6" fmla="*/ 15240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2373" h="628650">
                <a:moveTo>
                  <a:pt x="307975" y="0"/>
                </a:moveTo>
                <a:lnTo>
                  <a:pt x="5792373" y="0"/>
                </a:lnTo>
                <a:lnTo>
                  <a:pt x="5792373" y="628650"/>
                </a:lnTo>
                <a:lnTo>
                  <a:pt x="0" y="628650"/>
                </a:lnTo>
                <a:lnTo>
                  <a:pt x="69850" y="466725"/>
                </a:lnTo>
                <a:lnTo>
                  <a:pt x="142875" y="307975"/>
                </a:lnTo>
                <a:lnTo>
                  <a:pt x="222250" y="152400"/>
                </a:lnTo>
                <a:close/>
              </a:path>
            </a:pathLst>
          </a:custGeom>
          <a:solidFill>
            <a:srgbClr val="CFB28B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59633" y="356658"/>
            <a:ext cx="5472609" cy="86409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en-US" dirty="0"/>
              <a:t>MODIFIEZ LE STYLE DU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84BD-AEF4-4952-A313-2EBF09C498B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0"/>
          <a:stretch/>
        </p:blipFill>
        <p:spPr>
          <a:xfrm>
            <a:off x="7054955" y="284649"/>
            <a:ext cx="1722290" cy="1008112"/>
          </a:xfrm>
          <a:prstGeom prst="rect">
            <a:avLst/>
          </a:prstGeom>
        </p:spPr>
      </p:pic>
      <p:pic>
        <p:nvPicPr>
          <p:cNvPr id="9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74" y="6173081"/>
            <a:ext cx="564852" cy="6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4876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lide_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063" y="284163"/>
            <a:ext cx="7939087" cy="841375"/>
          </a:xfrm>
        </p:spPr>
        <p:txBody>
          <a:bodyPr/>
          <a:lstStyle/>
          <a:p>
            <a:r>
              <a:rPr lang="en-US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7063" y="1390650"/>
            <a:ext cx="7939087" cy="4248150"/>
          </a:xfrm>
        </p:spPr>
        <p:txBody>
          <a:bodyPr/>
          <a:lstStyle/>
          <a:p>
            <a:pPr lvl="0"/>
            <a:r>
              <a:rPr lang="en-US" noProof="0" dirty="0" err="1"/>
              <a:t>Modifiez</a:t>
            </a:r>
            <a:r>
              <a:rPr lang="en-US" noProof="0" dirty="0"/>
              <a:t>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Cinquième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203825" y="6427788"/>
            <a:ext cx="2895600" cy="238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444492"/>
                </a:solidFill>
              </a:rPr>
              <a:t>BD Asia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</a:t>
            </a:r>
            <a:r>
              <a:rPr lang="en-US" sz="900" baseline="16000" dirty="0"/>
              <a:t>         </a:t>
            </a:r>
            <a:fld id="{2055171F-CD83-4488-84E0-4CA1E5B3EB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32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60888334"/>
              </p:ext>
            </p:extLst>
          </p:nvPr>
        </p:nvGraphicFramePr>
        <p:xfrm>
          <a:off x="1589" y="159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5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4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18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3" y="6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21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009918"/>
      </p:ext>
    </p:extLst>
  </p:cSld>
  <p:clrMapOvr>
    <a:masterClrMapping/>
  </p:clrMapOvr>
  <p:transition>
    <p:fade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61" y="6"/>
            <a:ext cx="8537171" cy="8413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17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53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7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91" y="2176469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4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2" y="6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8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8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884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7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66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327" y="6394704"/>
            <a:ext cx="5172075" cy="2317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eaLnBrk="1" hangingPunct="1">
              <a:defRPr/>
            </a:pPr>
            <a:endParaRPr lang="en-US" sz="2800" dirty="0">
              <a:solidFill>
                <a:srgbClr val="4B4B4B"/>
              </a:solidFill>
              <a:latin typeface="Arial"/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2"/>
            <a:ext cx="846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96383" y="6574389"/>
            <a:ext cx="456974" cy="23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0" tIns="45627" rIns="91250" bIns="45627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</a:lstStyle>
          <a:p>
            <a:pPr>
              <a:defRPr/>
            </a:pPr>
            <a:fld id="{71BEFE17-9257-4F86-886E-4FE8359DDC98}" type="slidenum">
              <a:rPr lang="en-US" smtClean="0">
                <a:solidFill>
                  <a:srgbClr val="FF8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67628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24136" y="234293"/>
            <a:ext cx="846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3732663" y="0"/>
            <a:ext cx="1678674" cy="211067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rgbClr val="FF0000"/>
                </a:solidFill>
                <a:cs typeface="+mn-cs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Arial"/>
                <a:ea typeface="+mn-ea"/>
              </a:rPr>
              <a:t>Draft for discussion</a:t>
            </a:r>
            <a:endParaRPr lang="en-US" dirty="0">
              <a:latin typeface="Arial"/>
              <a:ea typeface="+mn-ea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>
                <a:solidFill>
                  <a:srgbClr val="FF8000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</a:lstStyle>
          <a:p>
            <a:pPr>
              <a:defRPr/>
            </a:pPr>
            <a:fld id="{ADF06A09-2BF7-41EE-BAD7-AEADF6E0A6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40851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010944"/>
              </p:ext>
            </p:extLst>
          </p:nvPr>
        </p:nvGraphicFramePr>
        <p:xfrm>
          <a:off x="1589" y="159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20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4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6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37693"/>
      </p:ext>
    </p:extLst>
  </p:cSld>
  <p:clrMapOvr>
    <a:masterClrMapping/>
  </p:clrMapOvr>
  <p:transition>
    <p:fade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3" y="6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67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61" y="6"/>
            <a:ext cx="8537171" cy="8413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67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74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7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00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</a:t>
            </a:r>
            <a:r>
              <a:rPr lang="en-US" sz="900" baseline="16000" dirty="0" smtClean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98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91" y="2176469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18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3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2" y="6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8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8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01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7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54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lide_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066" y="284169"/>
            <a:ext cx="7939087" cy="841375"/>
          </a:xfrm>
        </p:spPr>
        <p:txBody>
          <a:bodyPr/>
          <a:lstStyle/>
          <a:p>
            <a:r>
              <a:rPr lang="en-US" noProof="0" smtClean="0"/>
              <a:t>Modifiez le style du titre</a:t>
            </a:r>
            <a:endParaRPr lang="en-US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7066" y="1390650"/>
            <a:ext cx="7939087" cy="4248150"/>
          </a:xfrm>
        </p:spPr>
        <p:txBody>
          <a:bodyPr/>
          <a:lstStyle/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203825" y="6427794"/>
            <a:ext cx="2895600" cy="238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444492"/>
                </a:solidFill>
                <a:latin typeface="Arial"/>
              </a:rPr>
              <a:t>BD Asia</a:t>
            </a: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</a:t>
            </a:r>
            <a:r>
              <a:rPr lang="en-US" sz="900" baseline="16000" dirty="0"/>
              <a:t>         </a:t>
            </a:r>
            <a:fld id="{2055171F-CD83-4488-84E0-4CA1E5B3EB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1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929408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17805742"/>
              </p:ext>
            </p:extLst>
          </p:nvPr>
        </p:nvGraphicFramePr>
        <p:xfrm>
          <a:off x="1589" y="159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2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4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003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165725" y="6427794"/>
            <a:ext cx="2895600" cy="238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44492"/>
                </a:solidFill>
                <a:latin typeface="Arial"/>
              </a:rPr>
              <a:t>Global Portfolio Rationalization - 03-Dec-2014</a:t>
            </a:r>
            <a:endParaRPr lang="en-US">
              <a:solidFill>
                <a:srgbClr val="444492"/>
              </a:solidFill>
              <a:latin typeface="Arial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</a:t>
            </a:r>
            <a:r>
              <a:rPr lang="en-US" sz="900" baseline="16000"/>
              <a:t>        </a:t>
            </a:r>
            <a:fld id="{B24F9881-A32D-48B8-9C5A-D27BD9E1C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08383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327" y="6394704"/>
            <a:ext cx="5172075" cy="2317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eaLnBrk="1" hangingPunct="1">
              <a:defRPr/>
            </a:pPr>
            <a:endParaRPr lang="en-US" sz="2800" dirty="0">
              <a:solidFill>
                <a:srgbClr val="4B4B4B"/>
              </a:solidFill>
              <a:latin typeface="Arial"/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2"/>
            <a:ext cx="8464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96383" y="6574389"/>
            <a:ext cx="456974" cy="23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0" tIns="45627" rIns="91250" bIns="45627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</a:lstStyle>
          <a:p>
            <a:pPr>
              <a:defRPr/>
            </a:pPr>
            <a:fld id="{71BEFE17-9257-4F86-886E-4FE8359DDC98}" type="slidenum">
              <a:rPr lang="en-US" smtClean="0">
                <a:solidFill>
                  <a:srgbClr val="FF8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34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901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5583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1073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29968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32000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27128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49935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04919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36666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43363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8997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0116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003769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1332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211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18048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lide_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063" y="284163"/>
            <a:ext cx="7939087" cy="841375"/>
          </a:xfrm>
        </p:spPr>
        <p:txBody>
          <a:bodyPr/>
          <a:lstStyle/>
          <a:p>
            <a:r>
              <a:rPr lang="en-US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7063" y="1390650"/>
            <a:ext cx="7939087" cy="4248150"/>
          </a:xfrm>
        </p:spPr>
        <p:txBody>
          <a:bodyPr/>
          <a:lstStyle/>
          <a:p>
            <a:pPr lvl="0"/>
            <a:r>
              <a:rPr lang="en-US" noProof="0" dirty="0" err="1"/>
              <a:t>Modifiez</a:t>
            </a:r>
            <a:r>
              <a:rPr lang="en-US" noProof="0" dirty="0"/>
              <a:t>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Cinquième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203825" y="6427788"/>
            <a:ext cx="2895600" cy="238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444492"/>
                </a:solidFill>
              </a:rPr>
              <a:t>BD Asia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</a:t>
            </a:r>
            <a:r>
              <a:rPr lang="en-US" sz="900" baseline="16000" dirty="0"/>
              <a:t>         </a:t>
            </a:r>
            <a:fld id="{2055171F-CD83-4488-84E0-4CA1E5B3EB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1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9326497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14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785098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924647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049928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843544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28544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94545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534499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14459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48591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79623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156231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027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76026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lide_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063" y="284163"/>
            <a:ext cx="7939087" cy="841375"/>
          </a:xfrm>
        </p:spPr>
        <p:txBody>
          <a:bodyPr/>
          <a:lstStyle/>
          <a:p>
            <a:r>
              <a:rPr lang="en-US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7063" y="1390650"/>
            <a:ext cx="7939087" cy="4248150"/>
          </a:xfrm>
        </p:spPr>
        <p:txBody>
          <a:bodyPr/>
          <a:lstStyle/>
          <a:p>
            <a:pPr lvl="0"/>
            <a:r>
              <a:rPr lang="en-US" noProof="0" dirty="0" err="1"/>
              <a:t>Modifiez</a:t>
            </a:r>
            <a:r>
              <a:rPr lang="en-US" noProof="0" dirty="0"/>
              <a:t>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Cinquième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203825" y="6427788"/>
            <a:ext cx="2895600" cy="238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444492"/>
                </a:solidFill>
              </a:rPr>
              <a:t>BD Asia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</a:t>
            </a:r>
            <a:r>
              <a:rPr lang="en-US" sz="900" baseline="16000" dirty="0"/>
              <a:t>         </a:t>
            </a:r>
            <a:fld id="{2055171F-CD83-4488-84E0-4CA1E5B3EB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46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065585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620681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091866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141394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39513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80344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89318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831232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478551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995276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814166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2991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466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lide_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063" y="284163"/>
            <a:ext cx="7939087" cy="841375"/>
          </a:xfrm>
        </p:spPr>
        <p:txBody>
          <a:bodyPr/>
          <a:lstStyle/>
          <a:p>
            <a:r>
              <a:rPr lang="en-US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7063" y="1390650"/>
            <a:ext cx="7939087" cy="4248150"/>
          </a:xfrm>
        </p:spPr>
        <p:txBody>
          <a:bodyPr/>
          <a:lstStyle/>
          <a:p>
            <a:pPr lvl="0"/>
            <a:r>
              <a:rPr lang="en-US" noProof="0" dirty="0" err="1"/>
              <a:t>Modifiez</a:t>
            </a:r>
            <a:r>
              <a:rPr lang="en-US" noProof="0" dirty="0"/>
              <a:t>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Cinquième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203825" y="6427788"/>
            <a:ext cx="2895600" cy="238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444492"/>
                </a:solidFill>
              </a:rPr>
              <a:t>BD Asia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</a:t>
            </a:r>
            <a:r>
              <a:rPr lang="en-US" sz="900" baseline="16000" dirty="0"/>
              <a:t>         </a:t>
            </a:r>
            <a:fld id="{2055171F-CD83-4488-84E0-4CA1E5B3EB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26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6638871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9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700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9903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022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735324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9679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3331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</a:t>
            </a:r>
            <a:r>
              <a:rPr lang="en-US" sz="900" baseline="16000" dirty="0" smtClean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5882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</a:t>
            </a:r>
            <a:r>
              <a:rPr lang="en-US" sz="900" baseline="16000" dirty="0" smtClean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9980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634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723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00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19124" y="455613"/>
            <a:ext cx="840785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  <a:noAutofit/>
          </a:bodyPr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Enter Page Title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188" y="1350963"/>
            <a:ext cx="7956000" cy="4600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6040540"/>
            <a:ext cx="7956000" cy="22263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3389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lide_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063" y="284163"/>
            <a:ext cx="7939087" cy="841375"/>
          </a:xfrm>
        </p:spPr>
        <p:txBody>
          <a:bodyPr/>
          <a:lstStyle/>
          <a:p>
            <a:r>
              <a:rPr lang="en-US" noProof="0" smtClean="0"/>
              <a:t>Modifiez le style du titre</a:t>
            </a:r>
            <a:endParaRPr lang="en-US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7063" y="1390650"/>
            <a:ext cx="7939087" cy="4248150"/>
          </a:xfrm>
        </p:spPr>
        <p:txBody>
          <a:bodyPr/>
          <a:lstStyle/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203825" y="6427788"/>
            <a:ext cx="2895600" cy="238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444492"/>
                </a:solidFill>
                <a:latin typeface="Arial"/>
              </a:rPr>
              <a:t>BD Asia</a:t>
            </a: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</a:t>
            </a:r>
            <a:r>
              <a:rPr lang="en-US" sz="900" baseline="16000" dirty="0"/>
              <a:t>         </a:t>
            </a:r>
            <a:fld id="{2055171F-CD83-4488-84E0-4CA1E5B3EB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40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re et contenu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06064700"/>
              </p:ext>
            </p:extLst>
          </p:nvPr>
        </p:nvGraphicFramePr>
        <p:xfrm>
          <a:off x="1589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16" name="think-cell Slide" r:id="rId5" imgW="499" imgH="499" progId="TCLayout.ActiveDocument.1">
                  <p:embed/>
                </p:oleObj>
              </mc:Choice>
              <mc:Fallback>
                <p:oleObj name="think-cell Slide" r:id="rId5" imgW="499" imgH="49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8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rme libre : forme 18"/>
          <p:cNvSpPr>
            <a:spLocks/>
          </p:cNvSpPr>
          <p:nvPr userDrawn="1"/>
        </p:nvSpPr>
        <p:spPr bwMode="auto">
          <a:xfrm>
            <a:off x="939869" y="381188"/>
            <a:ext cx="5792373" cy="838200"/>
          </a:xfrm>
          <a:custGeom>
            <a:avLst/>
            <a:gdLst>
              <a:gd name="connsiteX0" fmla="*/ 307975 w 5792373"/>
              <a:gd name="connsiteY0" fmla="*/ 0 h 628650"/>
              <a:gd name="connsiteX1" fmla="*/ 5792373 w 5792373"/>
              <a:gd name="connsiteY1" fmla="*/ 0 h 628650"/>
              <a:gd name="connsiteX2" fmla="*/ 5792373 w 5792373"/>
              <a:gd name="connsiteY2" fmla="*/ 628650 h 628650"/>
              <a:gd name="connsiteX3" fmla="*/ 0 w 5792373"/>
              <a:gd name="connsiteY3" fmla="*/ 628650 h 628650"/>
              <a:gd name="connsiteX4" fmla="*/ 69850 w 5792373"/>
              <a:gd name="connsiteY4" fmla="*/ 466725 h 628650"/>
              <a:gd name="connsiteX5" fmla="*/ 142875 w 5792373"/>
              <a:gd name="connsiteY5" fmla="*/ 307975 h 628650"/>
              <a:gd name="connsiteX6" fmla="*/ 222250 w 5792373"/>
              <a:gd name="connsiteY6" fmla="*/ 15240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2373" h="628650">
                <a:moveTo>
                  <a:pt x="307975" y="0"/>
                </a:moveTo>
                <a:lnTo>
                  <a:pt x="5792373" y="0"/>
                </a:lnTo>
                <a:lnTo>
                  <a:pt x="5792373" y="628650"/>
                </a:lnTo>
                <a:lnTo>
                  <a:pt x="0" y="628650"/>
                </a:lnTo>
                <a:lnTo>
                  <a:pt x="69850" y="466725"/>
                </a:lnTo>
                <a:lnTo>
                  <a:pt x="142875" y="307975"/>
                </a:lnTo>
                <a:lnTo>
                  <a:pt x="222250" y="152400"/>
                </a:lnTo>
                <a:close/>
              </a:path>
            </a:pathLst>
          </a:custGeom>
          <a:solidFill>
            <a:srgbClr val="CFB28B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59633" y="356658"/>
            <a:ext cx="5472609" cy="864097"/>
          </a:xfrm>
        </p:spPr>
        <p:txBody>
          <a:bodyPr/>
          <a:lstStyle>
            <a:lvl1pPr algn="l">
              <a:defRPr cap="all" baseline="0"/>
            </a:lvl1pPr>
          </a:lstStyle>
          <a:p>
            <a:r>
              <a:rPr lang="en-US" dirty="0" smtClean="0"/>
              <a:t>MODIFIEZ LE STYLE DU TITRE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84BD-AEF4-4952-A313-2EBF09C498B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0"/>
          <a:stretch/>
        </p:blipFill>
        <p:spPr>
          <a:xfrm>
            <a:off x="7054955" y="284649"/>
            <a:ext cx="1722290" cy="1008112"/>
          </a:xfrm>
          <a:prstGeom prst="rect">
            <a:avLst/>
          </a:prstGeom>
        </p:spPr>
      </p:pic>
      <p:pic>
        <p:nvPicPr>
          <p:cNvPr id="9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74" y="6173081"/>
            <a:ext cx="564852" cy="6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041629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57994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64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A0C6CBA3-07E0-4E5A-9CBC-84DDD6F621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552870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571" y="0"/>
            <a:ext cx="8545484" cy="84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7571" y="1321723"/>
            <a:ext cx="4173942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815" y="1321723"/>
            <a:ext cx="4206240" cy="47964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CA6D8E2-A421-439A-9542-C7671204AF4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41966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8" y="0"/>
            <a:ext cx="8537171" cy="841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82E74FB-98A9-4760-AAB1-CA40FB5892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891830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1E535B98-BEBB-425D-BC8E-307821EDBA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780861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dégag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57213"/>
            <a:ext cx="9144000" cy="73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96E64F78-AC8F-42E3-9C77-64ECDFE42C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665925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33" y="0"/>
            <a:ext cx="8613660" cy="84789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82633" y="1246909"/>
            <a:ext cx="8613660" cy="232655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2633" y="3763052"/>
            <a:ext cx="8613660" cy="232821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282643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259" y="0"/>
            <a:ext cx="8553796" cy="9001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9259" y="1350963"/>
            <a:ext cx="8553796" cy="475889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895379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fond_150dpi_bleu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solidFill>
            <a:srgbClr val="45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5088" y="2176463"/>
            <a:ext cx="6461125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du titre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100513"/>
            <a:ext cx="6400800" cy="1752600"/>
          </a:xfrm>
        </p:spPr>
        <p:txBody>
          <a:bodyPr/>
          <a:lstStyle>
            <a:lvl1pPr marL="0" indent="0">
              <a:buFont typeface="Verdana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250853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318250"/>
          </a:xfrm>
          <a:prstGeom prst="rect">
            <a:avLst/>
          </a:prstGeom>
          <a:solidFill>
            <a:srgbClr val="444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1" hangingPunct="1"/>
            <a:endParaRPr lang="en-US" dirty="0">
              <a:solidFill>
                <a:srgbClr val="444492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CA6FA23-9279-480B-970E-FA3CDB6946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84770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0"/>
            <a:ext cx="7952787" cy="76301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76825" y="6421212"/>
            <a:ext cx="2895600" cy="238125"/>
          </a:xfrm>
          <a:prstGeom prst="rect">
            <a:avLst/>
          </a:prstGeom>
          <a:ln/>
        </p:spPr>
        <p:txBody>
          <a:bodyPr anchor="ctr"/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4492"/>
              </a:solidFill>
              <a:latin typeface="Arial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58-8517-4D7A-AE47-DFA241C8D41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618056" y="763010"/>
            <a:ext cx="7946636" cy="0"/>
            <a:chOff x="618056" y="1259571"/>
            <a:chExt cx="7946636" cy="0"/>
          </a:xfrm>
        </p:grpSpPr>
        <p:cxnSp>
          <p:nvCxnSpPr>
            <p:cNvPr id="7" name="Connecteur droit 6"/>
            <p:cNvCxnSpPr/>
            <p:nvPr userDrawn="1"/>
          </p:nvCxnSpPr>
          <p:spPr>
            <a:xfrm>
              <a:off x="618056" y="1259571"/>
              <a:ext cx="2670151" cy="0"/>
            </a:xfrm>
            <a:prstGeom prst="line">
              <a:avLst/>
            </a:prstGeom>
            <a:ln w="22225">
              <a:solidFill>
                <a:srgbClr val="BCA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 userDrawn="1"/>
          </p:nvCxnSpPr>
          <p:spPr>
            <a:xfrm>
              <a:off x="5900692" y="1259571"/>
              <a:ext cx="2664000" cy="0"/>
            </a:xfrm>
            <a:prstGeom prst="line">
              <a:avLst/>
            </a:prstGeom>
            <a:ln w="22225">
              <a:solidFill>
                <a:srgbClr val="AEB4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 userDrawn="1"/>
          </p:nvCxnSpPr>
          <p:spPr>
            <a:xfrm>
              <a:off x="3279316" y="1259571"/>
              <a:ext cx="2628000" cy="0"/>
            </a:xfrm>
            <a:prstGeom prst="line">
              <a:avLst/>
            </a:prstGeom>
            <a:ln w="22225">
              <a:solidFill>
                <a:srgbClr val="34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1"/>
          <p:cNvCxnSpPr/>
          <p:nvPr userDrawn="1"/>
        </p:nvCxnSpPr>
        <p:spPr>
          <a:xfrm>
            <a:off x="636224" y="6237298"/>
            <a:ext cx="7920000" cy="0"/>
          </a:xfrm>
          <a:prstGeom prst="line">
            <a:avLst/>
          </a:prstGeom>
          <a:ln w="6350">
            <a:solidFill>
              <a:srgbClr val="2B2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12775" y="6083300"/>
            <a:ext cx="7943850" cy="153988"/>
          </a:xfrm>
        </p:spPr>
        <p:txBody>
          <a:bodyPr anchor="b"/>
          <a:lstStyle>
            <a:lvl1pPr marL="90487" indent="0">
              <a:buNone/>
              <a:defRPr sz="800">
                <a:solidFill>
                  <a:srgbClr val="989898"/>
                </a:solidFill>
              </a:defRPr>
            </a:lvl1pPr>
            <a:lvl2pPr marL="457200" indent="0">
              <a:buNone/>
              <a:defRPr sz="800">
                <a:solidFill>
                  <a:srgbClr val="989898"/>
                </a:solidFill>
              </a:defRPr>
            </a:lvl2pPr>
            <a:lvl3pPr marL="914400" indent="0">
              <a:buNone/>
              <a:defRPr sz="800">
                <a:solidFill>
                  <a:srgbClr val="989898"/>
                </a:solidFill>
              </a:defRPr>
            </a:lvl3pPr>
            <a:lvl4pPr marL="1371600" indent="0">
              <a:buNone/>
              <a:defRPr sz="800">
                <a:solidFill>
                  <a:srgbClr val="989898"/>
                </a:solidFill>
              </a:defRPr>
            </a:lvl4pPr>
            <a:lvl5pPr marL="1828800" indent="0">
              <a:buNone/>
              <a:defRPr sz="800">
                <a:solidFill>
                  <a:srgbClr val="989898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423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0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17.xml"/><Relationship Id="rId16" Type="http://schemas.openxmlformats.org/officeDocument/2006/relationships/oleObject" Target="../embeddings/oleObject19.bin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ags" Target="../tags/tag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vmlDrawing" Target="../drawings/vmlDrawing19.v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oleObject" Target="../embeddings/oleObject21.bin"/><Relationship Id="rId2" Type="http://schemas.openxmlformats.org/officeDocument/2006/relationships/slideLayout" Target="../slideLayouts/slideLayout129.xml"/><Relationship Id="rId16" Type="http://schemas.openxmlformats.org/officeDocument/2006/relationships/tags" Target="../tags/tag22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vmlDrawing" Target="../drawings/vmlDrawing21.vml"/><Relationship Id="rId10" Type="http://schemas.openxmlformats.org/officeDocument/2006/relationships/slideLayout" Target="../slideLayouts/slideLayout137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image" Target="../media/image14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53.xml"/><Relationship Id="rId16" Type="http://schemas.openxmlformats.org/officeDocument/2006/relationships/oleObject" Target="../embeddings/oleObject24.bin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tags" Target="../tags/tag25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vmlDrawing" Target="../drawings/vmlDrawing24.v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vmlDrawing" Target="../drawings/vmlDrawing27.vml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4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165.xml"/><Relationship Id="rId16" Type="http://schemas.openxmlformats.org/officeDocument/2006/relationships/oleObject" Target="../embeddings/oleObject27.bin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image" Target="../media/image13.jpeg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tags" Target="../tags/tag2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vmlDrawing" Target="../drawings/vmlDrawing29.vml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theme" Target="../theme/theme15.xml"/><Relationship Id="rId17" Type="http://schemas.openxmlformats.org/officeDocument/2006/relationships/image" Target="../media/image19.emf"/><Relationship Id="rId2" Type="http://schemas.openxmlformats.org/officeDocument/2006/relationships/slideLayout" Target="../slideLayouts/slideLayout176.xml"/><Relationship Id="rId16" Type="http://schemas.openxmlformats.org/officeDocument/2006/relationships/oleObject" Target="../embeddings/oleObject29.bin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image" Target="../media/image13.jpeg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tags" Target="../tags/tag3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vmlDrawing" Target="../drawings/vmlDrawing31.v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6.xml"/><Relationship Id="rId17" Type="http://schemas.openxmlformats.org/officeDocument/2006/relationships/image" Target="../media/image20.jpeg"/><Relationship Id="rId2" Type="http://schemas.openxmlformats.org/officeDocument/2006/relationships/slideLayout" Target="../slideLayouts/slideLayout187.xml"/><Relationship Id="rId16" Type="http://schemas.openxmlformats.org/officeDocument/2006/relationships/image" Target="../media/image10.emf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5" Type="http://schemas.openxmlformats.org/officeDocument/2006/relationships/oleObject" Target="../embeddings/oleObject31.bin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tags" Target="../tags/tag3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vmlDrawing" Target="../drawings/vmlDrawing38.v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17.xml"/><Relationship Id="rId17" Type="http://schemas.openxmlformats.org/officeDocument/2006/relationships/image" Target="../media/image20.jpeg"/><Relationship Id="rId2" Type="http://schemas.openxmlformats.org/officeDocument/2006/relationships/slideLayout" Target="../slideLayouts/slideLayout198.xml"/><Relationship Id="rId16" Type="http://schemas.openxmlformats.org/officeDocument/2006/relationships/image" Target="../media/image10.emf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5" Type="http://schemas.openxmlformats.org/officeDocument/2006/relationships/oleObject" Target="../embeddings/oleObject39.bin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tags" Target="../tags/tag4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vmlDrawing" Target="../drawings/vmlDrawing43.v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theme" Target="../theme/theme18.xml"/><Relationship Id="rId17" Type="http://schemas.openxmlformats.org/officeDocument/2006/relationships/image" Target="../media/image20.jpeg"/><Relationship Id="rId2" Type="http://schemas.openxmlformats.org/officeDocument/2006/relationships/slideLayout" Target="../slideLayouts/slideLayout209.xml"/><Relationship Id="rId16" Type="http://schemas.openxmlformats.org/officeDocument/2006/relationships/image" Target="../media/image10.emf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5" Type="http://schemas.openxmlformats.org/officeDocument/2006/relationships/oleObject" Target="../embeddings/oleObject45.bin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tags" Target="../tags/tag6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vmlDrawing" Target="../drawings/vmlDrawing50.v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theme" Target="../theme/theme19.xml"/><Relationship Id="rId17" Type="http://schemas.openxmlformats.org/officeDocument/2006/relationships/image" Target="../media/image20.jpeg"/><Relationship Id="rId2" Type="http://schemas.openxmlformats.org/officeDocument/2006/relationships/slideLayout" Target="../slideLayouts/slideLayout220.xml"/><Relationship Id="rId16" Type="http://schemas.openxmlformats.org/officeDocument/2006/relationships/image" Target="../media/image10.emf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5" Type="http://schemas.openxmlformats.org/officeDocument/2006/relationships/oleObject" Target="../embeddings/oleObject53.bin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tags" Target="../tags/tag7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theme" Target="../theme/theme20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31.xml"/><Relationship Id="rId16" Type="http://schemas.openxmlformats.org/officeDocument/2006/relationships/oleObject" Target="../embeddings/oleObject59.bin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5" Type="http://schemas.openxmlformats.org/officeDocument/2006/relationships/tags" Target="../tags/tag92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vmlDrawing" Target="../drawings/vmlDrawing55.v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theme" Target="../theme/theme21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43.xml"/><Relationship Id="rId16" Type="http://schemas.openxmlformats.org/officeDocument/2006/relationships/oleObject" Target="../embeddings/oleObject62.bin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5" Type="http://schemas.openxmlformats.org/officeDocument/2006/relationships/tags" Target="../tags/tag95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vmlDrawing" Target="../drawings/vmlDrawing58.v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theme" Target="../theme/theme22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slideLayout" Target="../slideLayouts/slideLayout265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55.xml"/><Relationship Id="rId16" Type="http://schemas.openxmlformats.org/officeDocument/2006/relationships/oleObject" Target="../embeddings/oleObject65.bin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5" Type="http://schemas.openxmlformats.org/officeDocument/2006/relationships/tags" Target="../tags/tag9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Relationship Id="rId14" Type="http://schemas.openxmlformats.org/officeDocument/2006/relationships/vmlDrawing" Target="../drawings/vmlDrawing61.v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theme" Target="../theme/theme2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67.xml"/><Relationship Id="rId16" Type="http://schemas.openxmlformats.org/officeDocument/2006/relationships/oleObject" Target="../embeddings/oleObject68.bin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5" Type="http://schemas.openxmlformats.org/officeDocument/2006/relationships/tags" Target="../tags/tag101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Relationship Id="rId14" Type="http://schemas.openxmlformats.org/officeDocument/2006/relationships/vmlDrawing" Target="../drawings/vmlDrawing64.v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theme" Target="../theme/theme24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slideLayout" Target="../slideLayouts/slideLayout289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79.xml"/><Relationship Id="rId16" Type="http://schemas.openxmlformats.org/officeDocument/2006/relationships/oleObject" Target="../embeddings/oleObject71.bin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5" Type="http://schemas.openxmlformats.org/officeDocument/2006/relationships/tags" Target="../tags/tag104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Relationship Id="rId14" Type="http://schemas.openxmlformats.org/officeDocument/2006/relationships/vmlDrawing" Target="../drawings/vmlDrawing67.v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13" Type="http://schemas.openxmlformats.org/officeDocument/2006/relationships/theme" Target="../theme/theme25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slideLayout" Target="../slideLayouts/slideLayout30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91.xml"/><Relationship Id="rId16" Type="http://schemas.openxmlformats.org/officeDocument/2006/relationships/oleObject" Target="../embeddings/oleObject74.bin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5" Type="http://schemas.openxmlformats.org/officeDocument/2006/relationships/tags" Target="../tags/tag107.xml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vmlDrawing" Target="../drawings/vmlDrawing70.v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9.xml"/><Relationship Id="rId13" Type="http://schemas.openxmlformats.org/officeDocument/2006/relationships/slideLayout" Target="../slideLayouts/slideLayout314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308.xml"/><Relationship Id="rId12" Type="http://schemas.openxmlformats.org/officeDocument/2006/relationships/slideLayout" Target="../slideLayouts/slideLayout313.xml"/><Relationship Id="rId17" Type="http://schemas.openxmlformats.org/officeDocument/2006/relationships/oleObject" Target="../embeddings/oleObject77.bin"/><Relationship Id="rId2" Type="http://schemas.openxmlformats.org/officeDocument/2006/relationships/slideLayout" Target="../slideLayouts/slideLayout303.xml"/><Relationship Id="rId16" Type="http://schemas.openxmlformats.org/officeDocument/2006/relationships/tags" Target="../tags/tag110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06.xml"/><Relationship Id="rId15" Type="http://schemas.openxmlformats.org/officeDocument/2006/relationships/vmlDrawing" Target="../drawings/vmlDrawing73.vml"/><Relationship Id="rId10" Type="http://schemas.openxmlformats.org/officeDocument/2006/relationships/slideLayout" Target="../slideLayouts/slideLayout31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2.xml"/><Relationship Id="rId13" Type="http://schemas.openxmlformats.org/officeDocument/2006/relationships/slideLayout" Target="../slideLayouts/slideLayout327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21.xml"/><Relationship Id="rId12" Type="http://schemas.openxmlformats.org/officeDocument/2006/relationships/slideLayout" Target="../slideLayouts/slideLayout326.xml"/><Relationship Id="rId17" Type="http://schemas.openxmlformats.org/officeDocument/2006/relationships/oleObject" Target="../embeddings/oleObject80.bin"/><Relationship Id="rId2" Type="http://schemas.openxmlformats.org/officeDocument/2006/relationships/slideLayout" Target="../slideLayouts/slideLayout316.xml"/><Relationship Id="rId16" Type="http://schemas.openxmlformats.org/officeDocument/2006/relationships/tags" Target="../tags/tag113.xml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19.xml"/><Relationship Id="rId15" Type="http://schemas.openxmlformats.org/officeDocument/2006/relationships/vmlDrawing" Target="../drawings/vmlDrawing76.vml"/><Relationship Id="rId10" Type="http://schemas.openxmlformats.org/officeDocument/2006/relationships/slideLayout" Target="../slideLayouts/slideLayout324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Relationship Id="rId14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5.xml"/><Relationship Id="rId13" Type="http://schemas.openxmlformats.org/officeDocument/2006/relationships/vmlDrawing" Target="../drawings/vmlDrawing79.vml"/><Relationship Id="rId3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4.xml"/><Relationship Id="rId12" Type="http://schemas.openxmlformats.org/officeDocument/2006/relationships/theme" Target="../theme/theme2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2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33.xml"/><Relationship Id="rId11" Type="http://schemas.openxmlformats.org/officeDocument/2006/relationships/slideLayout" Target="../slideLayouts/slideLayout338.xml"/><Relationship Id="rId5" Type="http://schemas.openxmlformats.org/officeDocument/2006/relationships/slideLayout" Target="../slideLayouts/slideLayout332.xml"/><Relationship Id="rId15" Type="http://schemas.openxmlformats.org/officeDocument/2006/relationships/oleObject" Target="../embeddings/oleObject83.bin"/><Relationship Id="rId10" Type="http://schemas.openxmlformats.org/officeDocument/2006/relationships/slideLayout" Target="../slideLayouts/slideLayout337.xml"/><Relationship Id="rId4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6.xml"/><Relationship Id="rId14" Type="http://schemas.openxmlformats.org/officeDocument/2006/relationships/tags" Target="../tags/tag11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13" Type="http://schemas.openxmlformats.org/officeDocument/2006/relationships/slideLayout" Target="../slideLayouts/slideLayout351.xml"/><Relationship Id="rId18" Type="http://schemas.openxmlformats.org/officeDocument/2006/relationships/oleObject" Target="../embeddings/oleObject85.bin"/><Relationship Id="rId3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5.xml"/><Relationship Id="rId12" Type="http://schemas.openxmlformats.org/officeDocument/2006/relationships/slideLayout" Target="../slideLayouts/slideLayout350.xml"/><Relationship Id="rId17" Type="http://schemas.openxmlformats.org/officeDocument/2006/relationships/tags" Target="../tags/tag118.xml"/><Relationship Id="rId2" Type="http://schemas.openxmlformats.org/officeDocument/2006/relationships/slideLayout" Target="../slideLayouts/slideLayout340.xml"/><Relationship Id="rId16" Type="http://schemas.openxmlformats.org/officeDocument/2006/relationships/vmlDrawing" Target="../drawings/vmlDrawing81.v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343.xml"/><Relationship Id="rId15" Type="http://schemas.openxmlformats.org/officeDocument/2006/relationships/theme" Target="../theme/theme29.xml"/><Relationship Id="rId10" Type="http://schemas.openxmlformats.org/officeDocument/2006/relationships/slideLayout" Target="../slideLayouts/slideLayout348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Relationship Id="rId14" Type="http://schemas.openxmlformats.org/officeDocument/2006/relationships/slideLayout" Target="../slideLayouts/slideLayout3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7.xml"/><Relationship Id="rId16" Type="http://schemas.openxmlformats.org/officeDocument/2006/relationships/oleObject" Target="../embeddings/oleObject4.bin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vmlDrawing" Target="../drawings/vmlDrawing4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vmlDrawing" Target="../drawings/vmlDrawing6.v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52.xml"/><Relationship Id="rId16" Type="http://schemas.openxmlformats.org/officeDocument/2006/relationships/tags" Target="../tags/tag8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vmlDrawing" Target="../drawings/vmlDrawing7.v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65.xml"/><Relationship Id="rId16" Type="http://schemas.openxmlformats.org/officeDocument/2006/relationships/tags" Target="../tags/tag10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vmlDrawing" Target="../drawings/vmlDrawing9.vml"/><Relationship Id="rId10" Type="http://schemas.openxmlformats.org/officeDocument/2006/relationships/slideLayout" Target="../slideLayouts/slideLayout73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78.xml"/><Relationship Id="rId16" Type="http://schemas.openxmlformats.org/officeDocument/2006/relationships/tags" Target="../tags/tag11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vmlDrawing" Target="../drawings/vmlDrawing10.vml"/><Relationship Id="rId10" Type="http://schemas.openxmlformats.org/officeDocument/2006/relationships/slideLayout" Target="../slideLayouts/slideLayout86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91.xml"/><Relationship Id="rId16" Type="http://schemas.openxmlformats.org/officeDocument/2006/relationships/tags" Target="../tags/tag14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vmlDrawing" Target="../drawings/vmlDrawing13.vml"/><Relationship Id="rId10" Type="http://schemas.openxmlformats.org/officeDocument/2006/relationships/slideLayout" Target="../slideLayouts/slideLayout99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104.xml"/><Relationship Id="rId16" Type="http://schemas.openxmlformats.org/officeDocument/2006/relationships/tags" Target="../tags/tag17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vmlDrawing" Target="../drawings/vmlDrawing16.vml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6021607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09" name="think-cell Folie" r:id="rId16" imgW="360" imgH="360" progId="TCLayout.ActiveDocument.1">
                  <p:embed/>
                </p:oleObj>
              </mc:Choice>
              <mc:Fallback>
                <p:oleObj name="think-cell Folie" r:id="rId16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15682" r:id="rId1"/>
    <p:sldLayoutId id="2147515683" r:id="rId2"/>
    <p:sldLayoutId id="2147515684" r:id="rId3"/>
    <p:sldLayoutId id="2147515685" r:id="rId4"/>
    <p:sldLayoutId id="2147515686" r:id="rId5"/>
    <p:sldLayoutId id="2147515687" r:id="rId6"/>
    <p:sldLayoutId id="2147515688" r:id="rId7"/>
    <p:sldLayoutId id="2147515689" r:id="rId8"/>
    <p:sldLayoutId id="2147515690" r:id="rId9"/>
    <p:sldLayoutId id="2147515691" r:id="rId10"/>
    <p:sldLayoutId id="2147515694" r:id="rId11"/>
    <p:sldLayoutId id="2147515765" r:id="rId12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10557548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4" name="think-cell Slide" r:id="rId16" imgW="360" imgH="360" progId="TCLayout.ActiveDocument.1">
                  <p:embed/>
                </p:oleObj>
              </mc:Choice>
              <mc:Fallback>
                <p:oleObj name="think-cell Slide" r:id="rId16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>
                <a:latin typeface="Arial"/>
              </a:rPr>
              <a:t>|</a:t>
            </a:r>
            <a:r>
              <a:rPr lang="en-US" sz="900" baseline="16000" dirty="0">
                <a:latin typeface="Arial"/>
              </a:rPr>
              <a:t>        </a:t>
            </a:r>
            <a:fld id="{C8A5DD0B-47B8-4FFF-85E0-6207ABAD9D9D}" type="slidenum">
              <a:rPr lang="en-US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57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809" r:id="rId1"/>
    <p:sldLayoutId id="2147515810" r:id="rId2"/>
    <p:sldLayoutId id="2147515811" r:id="rId3"/>
    <p:sldLayoutId id="2147515812" r:id="rId4"/>
    <p:sldLayoutId id="2147515813" r:id="rId5"/>
    <p:sldLayoutId id="2147515814" r:id="rId6"/>
    <p:sldLayoutId id="2147515815" r:id="rId7"/>
    <p:sldLayoutId id="2147515816" r:id="rId8"/>
    <p:sldLayoutId id="2147515817" r:id="rId9"/>
    <p:sldLayoutId id="2147515818" r:id="rId10"/>
    <p:sldLayoutId id="2147515819" r:id="rId11"/>
    <p:sldLayoutId id="2147515820" r:id="rId12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4668137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32" name="think-cell Folie" r:id="rId17" imgW="360" imgH="360" progId="TCLayout.ActiveDocument.1">
                  <p:embed/>
                </p:oleObj>
              </mc:Choice>
              <mc:Fallback>
                <p:oleObj name="think-cell Folie" r:id="rId17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658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822" r:id="rId1"/>
    <p:sldLayoutId id="2147515823" r:id="rId2"/>
    <p:sldLayoutId id="2147515824" r:id="rId3"/>
    <p:sldLayoutId id="2147515825" r:id="rId4"/>
    <p:sldLayoutId id="2147515826" r:id="rId5"/>
    <p:sldLayoutId id="2147515827" r:id="rId6"/>
    <p:sldLayoutId id="2147515828" r:id="rId7"/>
    <p:sldLayoutId id="2147515829" r:id="rId8"/>
    <p:sldLayoutId id="2147515830" r:id="rId9"/>
    <p:sldLayoutId id="2147515831" r:id="rId10"/>
    <p:sldLayoutId id="2147515832" r:id="rId11"/>
    <p:sldLayoutId id="2147515833" r:id="rId12"/>
    <p:sldLayoutId id="2147515834" r:id="rId13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7063" y="284163"/>
            <a:ext cx="78581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7063" y="1390650"/>
            <a:ext cx="7862887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03825" y="6427788"/>
            <a:ext cx="28956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96169"/>
                </a:solidFill>
              </a:defRPr>
            </a:lvl1pPr>
          </a:lstStyle>
          <a:p>
            <a:pPr defTabSz="914400" eaLnBrk="1" hangingPunct="1">
              <a:defRPr/>
            </a:pPr>
            <a:r>
              <a:rPr lang="en-US">
                <a:latin typeface="Arial" charset="0"/>
              </a:rPr>
              <a:t>NAME OF PRESENTATION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85138" y="6424613"/>
            <a:ext cx="48260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96169"/>
                </a:solidFill>
              </a:defRPr>
            </a:lvl1pPr>
          </a:lstStyle>
          <a:p>
            <a:pPr defTabSz="914400" eaLnBrk="1" hangingPunct="1">
              <a:defRPr/>
            </a:pPr>
            <a:r>
              <a:rPr lang="en-US">
                <a:latin typeface="Arial" charset="0"/>
              </a:rPr>
              <a:t>|</a:t>
            </a:r>
            <a:r>
              <a:rPr lang="en-US" sz="900" baseline="16000">
                <a:latin typeface="Arial" charset="0"/>
              </a:rPr>
              <a:t>         </a:t>
            </a:r>
            <a:fld id="{F166B442-7EC1-43ED-B18B-302EEE2C968E}" type="slidenum">
              <a:rPr lang="en-US">
                <a:latin typeface="Arial" charset="0"/>
              </a:rPr>
              <a:pPr defTabSz="914400" eaLnBrk="1" hangingPunct="1"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7" name="Picture 5" descr="C:\Users\I0143074\Desktop\Logo-Sanofi-CHC-rvb-HD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2" y="6219372"/>
            <a:ext cx="2105092" cy="31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18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836" r:id="rId1"/>
    <p:sldLayoutId id="2147515837" r:id="rId2"/>
    <p:sldLayoutId id="2147515838" r:id="rId3"/>
    <p:sldLayoutId id="2147515839" r:id="rId4"/>
    <p:sldLayoutId id="2147515840" r:id="rId5"/>
    <p:sldLayoutId id="2147515841" r:id="rId6"/>
    <p:sldLayoutId id="2147515842" r:id="rId7"/>
    <p:sldLayoutId id="2147515843" r:id="rId8"/>
    <p:sldLayoutId id="2147515844" r:id="rId9"/>
    <p:sldLayoutId id="2147515845" r:id="rId10"/>
    <p:sldLayoutId id="2147515846" r:id="rId11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0304457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28" name="think-cell Folie" r:id="rId16" imgW="360" imgH="360" progId="TCLayout.ActiveDocument.1">
                  <p:embed/>
                </p:oleObj>
              </mc:Choice>
              <mc:Fallback>
                <p:oleObj name="think-cell Folie" r:id="rId16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63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849" r:id="rId1"/>
    <p:sldLayoutId id="2147515850" r:id="rId2"/>
    <p:sldLayoutId id="2147515851" r:id="rId3"/>
    <p:sldLayoutId id="2147515852" r:id="rId4"/>
    <p:sldLayoutId id="2147515853" r:id="rId5"/>
    <p:sldLayoutId id="2147515854" r:id="rId6"/>
    <p:sldLayoutId id="2147515855" r:id="rId7"/>
    <p:sldLayoutId id="2147515856" r:id="rId8"/>
    <p:sldLayoutId id="2147515857" r:id="rId9"/>
    <p:sldLayoutId id="2147515858" r:id="rId10"/>
    <p:sldLayoutId id="2147515859" r:id="rId11"/>
    <p:sldLayoutId id="2147515860" r:id="rId12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3785506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9" name="Diapositive think-cell" r:id="rId16" imgW="270" imgH="270" progId="TCLayout.ActiveDocument.1">
                  <p:embed/>
                </p:oleObj>
              </mc:Choice>
              <mc:Fallback>
                <p:oleObj name="Diapositive think-cell" r:id="rId1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7063" y="284163"/>
            <a:ext cx="78581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7063" y="1390650"/>
            <a:ext cx="7862887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165725" y="6427788"/>
            <a:ext cx="28956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292929"/>
                </a:solidFill>
              </a:defRPr>
            </a:lvl1pPr>
          </a:lstStyle>
          <a:p>
            <a:pPr defTabSz="914400" eaLnBrk="1" hangingPunct="1">
              <a:defRPr/>
            </a:pPr>
            <a:r>
              <a:rPr lang="en-US" smtClean="0">
                <a:latin typeface="Arial" charset="0"/>
                <a:ea typeface="+mn-ea"/>
              </a:rPr>
              <a:t>CHC Sales - 2017</a:t>
            </a:r>
            <a:endParaRPr lang="en-US">
              <a:latin typeface="Arial" charset="0"/>
              <a:ea typeface="+mn-ea"/>
            </a:endParaRP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86725" y="6424613"/>
            <a:ext cx="48260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96169"/>
                </a:solidFill>
              </a:defRPr>
            </a:lvl1pPr>
          </a:lstStyle>
          <a:p>
            <a:pPr defTabSz="914400" eaLnBrk="1" hangingPunct="1">
              <a:defRPr/>
            </a:pPr>
            <a:r>
              <a:rPr lang="en-US">
                <a:latin typeface="Arial" charset="0"/>
                <a:ea typeface="+mn-ea"/>
              </a:rPr>
              <a:t>|</a:t>
            </a:r>
            <a:r>
              <a:rPr lang="en-US" sz="900" baseline="16000">
                <a:latin typeface="Arial" charset="0"/>
                <a:ea typeface="+mn-ea"/>
              </a:rPr>
              <a:t>        </a:t>
            </a:r>
            <a:fld id="{CCEB65C5-0701-4261-8124-72F32AA3B9C2}" type="slidenum">
              <a:rPr lang="en-US">
                <a:latin typeface="Arial" charset="0"/>
                <a:ea typeface="+mn-ea"/>
              </a:rPr>
              <a:pPr defTabSz="914400" eaLnBrk="1" hangingPunct="1">
                <a:defRPr/>
              </a:pPr>
              <a:t>‹#›</a:t>
            </a:fld>
            <a:endParaRPr lang="en-US">
              <a:latin typeface="Arial" charset="0"/>
              <a:ea typeface="+mn-ea"/>
            </a:endParaRPr>
          </a:p>
        </p:txBody>
      </p:sp>
      <p:pic>
        <p:nvPicPr>
          <p:cNvPr id="7" name="Picture 5" descr="C:\Users\I0143074\Desktop\Logo-Sanofi-CHC-rvb-HD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2" y="6219372"/>
            <a:ext cx="2246736" cy="3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027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862" r:id="rId1"/>
    <p:sldLayoutId id="2147515863" r:id="rId2"/>
    <p:sldLayoutId id="2147515864" r:id="rId3"/>
    <p:sldLayoutId id="2147515865" r:id="rId4"/>
    <p:sldLayoutId id="2147515866" r:id="rId5"/>
    <p:sldLayoutId id="2147515867" r:id="rId6"/>
    <p:sldLayoutId id="2147515868" r:id="rId7"/>
    <p:sldLayoutId id="2147515869" r:id="rId8"/>
    <p:sldLayoutId id="2147515870" r:id="rId9"/>
    <p:sldLayoutId id="2147515871" r:id="rId10"/>
    <p:sldLayoutId id="214751587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3511297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47" name="Diapositive think-cell" r:id="rId16" imgW="270" imgH="270" progId="TCLayout.ActiveDocument.1">
                  <p:embed/>
                </p:oleObj>
              </mc:Choice>
              <mc:Fallback>
                <p:oleObj name="Diapositive think-cell" r:id="rId1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7063" y="284163"/>
            <a:ext cx="78581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7063" y="1390650"/>
            <a:ext cx="7862887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165725" y="6427788"/>
            <a:ext cx="28956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292929"/>
                </a:solidFill>
              </a:defRPr>
            </a:lvl1pPr>
          </a:lstStyle>
          <a:p>
            <a:pPr defTabSz="914400" eaLnBrk="1" hangingPunct="1">
              <a:defRPr/>
            </a:pPr>
            <a:r>
              <a:rPr lang="en-US">
                <a:latin typeface="Arial" charset="0"/>
                <a:ea typeface="+mn-ea"/>
              </a:rPr>
              <a:t>NAME OF PRESENTATION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86725" y="6424613"/>
            <a:ext cx="48260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96169"/>
                </a:solidFill>
              </a:defRPr>
            </a:lvl1pPr>
          </a:lstStyle>
          <a:p>
            <a:pPr defTabSz="914400" eaLnBrk="1" hangingPunct="1">
              <a:defRPr/>
            </a:pPr>
            <a:r>
              <a:rPr lang="en-US">
                <a:latin typeface="Arial" charset="0"/>
                <a:ea typeface="+mn-ea"/>
              </a:rPr>
              <a:t>|</a:t>
            </a:r>
            <a:r>
              <a:rPr lang="en-US" sz="900" baseline="16000">
                <a:latin typeface="Arial" charset="0"/>
                <a:ea typeface="+mn-ea"/>
              </a:rPr>
              <a:t>        </a:t>
            </a:r>
            <a:fld id="{CCEB65C5-0701-4261-8124-72F32AA3B9C2}" type="slidenum">
              <a:rPr lang="en-US">
                <a:latin typeface="Arial" charset="0"/>
                <a:ea typeface="+mn-ea"/>
              </a:rPr>
              <a:pPr defTabSz="914400" eaLnBrk="1" hangingPunct="1">
                <a:defRPr/>
              </a:pPr>
              <a:t>‹#›</a:t>
            </a:fld>
            <a:endParaRPr lang="en-US">
              <a:latin typeface="Arial" charset="0"/>
              <a:ea typeface="+mn-ea"/>
            </a:endParaRPr>
          </a:p>
        </p:txBody>
      </p:sp>
      <p:pic>
        <p:nvPicPr>
          <p:cNvPr id="7" name="Picture 5" descr="C:\Users\I0143074\Desktop\Logo-Sanofi-CHC-rvb-HD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2" y="6219372"/>
            <a:ext cx="2246736" cy="3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93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874" r:id="rId1"/>
    <p:sldLayoutId id="2147515875" r:id="rId2"/>
    <p:sldLayoutId id="2147515876" r:id="rId3"/>
    <p:sldLayoutId id="2147515877" r:id="rId4"/>
    <p:sldLayoutId id="2147515878" r:id="rId5"/>
    <p:sldLayoutId id="2147515879" r:id="rId6"/>
    <p:sldLayoutId id="2147515880" r:id="rId7"/>
    <p:sldLayoutId id="2147515881" r:id="rId8"/>
    <p:sldLayoutId id="2147515882" r:id="rId9"/>
    <p:sldLayoutId id="2147515883" r:id="rId10"/>
    <p:sldLayoutId id="214751588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67796784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95" name="Diapositive think-cell" r:id="rId15" imgW="270" imgH="270" progId="TCLayout.ActiveDocument.1">
                  <p:embed/>
                </p:oleObj>
              </mc:Choice>
              <mc:Fallback>
                <p:oleObj name="Diapositive think-cell" r:id="rId1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 userDrawn="1"/>
        </p:nvSpPr>
        <p:spPr>
          <a:xfrm>
            <a:off x="0" y="5984876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9" y="4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9" y="1098551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39150" y="6504017"/>
            <a:ext cx="482600" cy="2349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smtClean="0">
                <a:latin typeface="Arial"/>
              </a:rPr>
              <a:t>|</a:t>
            </a:r>
            <a:r>
              <a:rPr lang="en-US" sz="900" baseline="16000" smtClean="0">
                <a:latin typeface="Arial"/>
              </a:rPr>
              <a:t>        </a:t>
            </a:r>
            <a:fld id="{C8A5DD0B-47B8-4FFF-85E0-6207ABAD9D9D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6373816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 userDrawn="1"/>
        </p:nvCxnSpPr>
        <p:spPr>
          <a:xfrm>
            <a:off x="293689" y="6243639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 userDrawn="1"/>
        </p:nvGrpSpPr>
        <p:grpSpPr bwMode="auto">
          <a:xfrm>
            <a:off x="293689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676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886" r:id="rId1"/>
    <p:sldLayoutId id="2147515887" r:id="rId2"/>
    <p:sldLayoutId id="2147515888" r:id="rId3"/>
    <p:sldLayoutId id="2147515889" r:id="rId4"/>
    <p:sldLayoutId id="2147515890" r:id="rId5"/>
    <p:sldLayoutId id="2147515891" r:id="rId6"/>
    <p:sldLayoutId id="2147515892" r:id="rId7"/>
    <p:sldLayoutId id="2147515893" r:id="rId8"/>
    <p:sldLayoutId id="2147515894" r:id="rId9"/>
    <p:sldLayoutId id="2147515895" r:id="rId10"/>
    <p:sldLayoutId id="2147515896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034281529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63" name="Diapositive think-cell" r:id="rId15" imgW="270" imgH="270" progId="TCLayout.ActiveDocument.1">
                  <p:embed/>
                </p:oleObj>
              </mc:Choice>
              <mc:Fallback>
                <p:oleObj name="Diapositive think-cell" r:id="rId1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 userDrawn="1"/>
        </p:nvSpPr>
        <p:spPr>
          <a:xfrm>
            <a:off x="0" y="5984876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9" y="4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9" y="1098551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39150" y="6504017"/>
            <a:ext cx="482600" cy="2349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smtClean="0">
                <a:latin typeface="Arial"/>
              </a:rPr>
              <a:t>|</a:t>
            </a:r>
            <a:r>
              <a:rPr lang="en-US" sz="900" baseline="16000" smtClean="0">
                <a:latin typeface="Arial"/>
              </a:rPr>
              <a:t>        </a:t>
            </a:r>
            <a:fld id="{C8A5DD0B-47B8-4FFF-85E0-6207ABAD9D9D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6373816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 userDrawn="1"/>
        </p:nvCxnSpPr>
        <p:spPr>
          <a:xfrm>
            <a:off x="293689" y="6243639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 userDrawn="1"/>
        </p:nvGrpSpPr>
        <p:grpSpPr bwMode="auto">
          <a:xfrm>
            <a:off x="293689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7660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898" r:id="rId1"/>
    <p:sldLayoutId id="2147515899" r:id="rId2"/>
    <p:sldLayoutId id="2147515900" r:id="rId3"/>
    <p:sldLayoutId id="2147515901" r:id="rId4"/>
    <p:sldLayoutId id="2147515902" r:id="rId5"/>
    <p:sldLayoutId id="2147515903" r:id="rId6"/>
    <p:sldLayoutId id="2147515904" r:id="rId7"/>
    <p:sldLayoutId id="2147515905" r:id="rId8"/>
    <p:sldLayoutId id="2147515906" r:id="rId9"/>
    <p:sldLayoutId id="2147515907" r:id="rId10"/>
    <p:sldLayoutId id="2147515908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548577420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83" name="Diapositive think-cell" r:id="rId15" imgW="270" imgH="270" progId="TCLayout.ActiveDocument.1">
                  <p:embed/>
                </p:oleObj>
              </mc:Choice>
              <mc:Fallback>
                <p:oleObj name="Diapositive think-cell" r:id="rId1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 userDrawn="1"/>
        </p:nvSpPr>
        <p:spPr>
          <a:xfrm>
            <a:off x="0" y="5984876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9" y="4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9" y="1098551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39150" y="6504017"/>
            <a:ext cx="482600" cy="2349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smtClean="0">
                <a:latin typeface="Arial"/>
              </a:rPr>
              <a:t>|</a:t>
            </a:r>
            <a:r>
              <a:rPr lang="en-US" sz="900" baseline="16000" smtClean="0">
                <a:latin typeface="Arial"/>
              </a:rPr>
              <a:t>        </a:t>
            </a:r>
            <a:fld id="{C8A5DD0B-47B8-4FFF-85E0-6207ABAD9D9D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6373816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 userDrawn="1"/>
        </p:nvCxnSpPr>
        <p:spPr>
          <a:xfrm>
            <a:off x="293689" y="6243639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 userDrawn="1"/>
        </p:nvGrpSpPr>
        <p:grpSpPr bwMode="auto">
          <a:xfrm>
            <a:off x="293689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747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910" r:id="rId1"/>
    <p:sldLayoutId id="2147515911" r:id="rId2"/>
    <p:sldLayoutId id="2147515912" r:id="rId3"/>
    <p:sldLayoutId id="2147515913" r:id="rId4"/>
    <p:sldLayoutId id="2147515914" r:id="rId5"/>
    <p:sldLayoutId id="2147515915" r:id="rId6"/>
    <p:sldLayoutId id="2147515916" r:id="rId7"/>
    <p:sldLayoutId id="2147515917" r:id="rId8"/>
    <p:sldLayoutId id="2147515918" r:id="rId9"/>
    <p:sldLayoutId id="2147515919" r:id="rId10"/>
    <p:sldLayoutId id="2147515920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874640464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51" name="Diapositive think-cell" r:id="rId15" imgW="270" imgH="270" progId="TCLayout.ActiveDocument.1">
                  <p:embed/>
                </p:oleObj>
              </mc:Choice>
              <mc:Fallback>
                <p:oleObj name="Diapositive think-cell" r:id="rId1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 userDrawn="1"/>
        </p:nvSpPr>
        <p:spPr>
          <a:xfrm>
            <a:off x="0" y="5984876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9" y="4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9" y="1098551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39150" y="6504017"/>
            <a:ext cx="482600" cy="2349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smtClean="0">
                <a:latin typeface="Arial"/>
              </a:rPr>
              <a:t>|</a:t>
            </a:r>
            <a:r>
              <a:rPr lang="en-US" sz="900" baseline="16000" smtClean="0">
                <a:latin typeface="Arial"/>
              </a:rPr>
              <a:t>        </a:t>
            </a:r>
            <a:fld id="{C8A5DD0B-47B8-4FFF-85E0-6207ABAD9D9D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6373816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 userDrawn="1"/>
        </p:nvCxnSpPr>
        <p:spPr>
          <a:xfrm>
            <a:off x="293689" y="6243639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 userDrawn="1"/>
        </p:nvGrpSpPr>
        <p:grpSpPr bwMode="auto">
          <a:xfrm>
            <a:off x="293689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294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922" r:id="rId1"/>
    <p:sldLayoutId id="2147515923" r:id="rId2"/>
    <p:sldLayoutId id="2147515924" r:id="rId3"/>
    <p:sldLayoutId id="2147515925" r:id="rId4"/>
    <p:sldLayoutId id="2147515926" r:id="rId5"/>
    <p:sldLayoutId id="2147515927" r:id="rId6"/>
    <p:sldLayoutId id="2147515928" r:id="rId7"/>
    <p:sldLayoutId id="2147515929" r:id="rId8"/>
    <p:sldLayoutId id="2147515930" r:id="rId9"/>
    <p:sldLayoutId id="2147515931" r:id="rId10"/>
    <p:sldLayoutId id="2147515932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8000" y="2916920"/>
            <a:ext cx="1312200" cy="1938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 noProof="0"/>
              <a:t>Title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7067" y="1825625"/>
            <a:ext cx="5738282" cy="18420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GB" noProof="0"/>
              <a:t>Text level 1</a:t>
            </a:r>
            <a:endParaRPr lang="en-GB" noProof="0" dirty="0"/>
          </a:p>
          <a:p>
            <a:pPr lvl="1"/>
            <a:r>
              <a:rPr lang="en-GB" noProof="0"/>
              <a:t>Text level 2</a:t>
            </a:r>
            <a:endParaRPr lang="en-GB" noProof="0" dirty="0"/>
          </a:p>
          <a:p>
            <a:pPr lvl="2"/>
            <a:r>
              <a:rPr lang="en-GB" noProof="0"/>
              <a:t>Text level 3</a:t>
            </a:r>
            <a:endParaRPr lang="en-GB" noProof="0" dirty="0"/>
          </a:p>
          <a:p>
            <a:pPr lvl="3"/>
            <a:r>
              <a:rPr lang="en-GB" noProof="0"/>
              <a:t>Text level 4</a:t>
            </a:r>
            <a:endParaRPr lang="en-GB" noProof="0" dirty="0"/>
          </a:p>
          <a:p>
            <a:pPr lvl="4"/>
            <a:r>
              <a:rPr lang="en-GB" noProof="0"/>
              <a:t>Text level 5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2126" y="6356351"/>
            <a:ext cx="30861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646464"/>
                </a:solidFill>
                <a:latin typeface="Arial" panose="020B0604020202020204"/>
                <a:ea typeface="+mn-ea"/>
              </a:rPr>
              <a:t>Corporate presentation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3012" y="6356351"/>
            <a:ext cx="280987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12449E3F-F7A8-47F1-A579-B94246E0A518}" type="slidenum">
              <a:rPr lang="en-GB" smtClean="0">
                <a:solidFill>
                  <a:srgbClr val="646464"/>
                </a:solidFill>
                <a:latin typeface="Arial" panose="020B0604020202020204"/>
                <a:ea typeface="+mn-ea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646464"/>
              </a:solidFill>
              <a:latin typeface="Arial" panose="020B0604020202020204"/>
              <a:ea typeface="+mn-ea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155" y="6320802"/>
            <a:ext cx="1142775" cy="244880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8765381" y="6320802"/>
            <a:ext cx="0" cy="18715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0" y="60300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77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696" r:id="rId1"/>
    <p:sldLayoutId id="2147515697" r:id="rId2"/>
    <p:sldLayoutId id="2147515698" r:id="rId3"/>
    <p:sldLayoutId id="2147515699" r:id="rId4"/>
    <p:sldLayoutId id="2147515700" r:id="rId5"/>
    <p:sldLayoutId id="2147515701" r:id="rId6"/>
    <p:sldLayoutId id="2147515702" r:id="rId7"/>
    <p:sldLayoutId id="2147515703" r:id="rId8"/>
    <p:sldLayoutId id="2147515704" r:id="rId9"/>
    <p:sldLayoutId id="2147515705" r:id="rId10"/>
    <p:sldLayoutId id="2147515706" r:id="rId11"/>
    <p:sldLayoutId id="2147515707" r:id="rId12"/>
    <p:sldLayoutId id="214751570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14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797" userDrawn="1">
          <p15:clr>
            <a:srgbClr val="F26B43"/>
          </p15:clr>
        </p15:guide>
        <p15:guide id="2" pos="1099" userDrawn="1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12620176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71" name="think-cell Folie" r:id="rId16" imgW="360" imgH="360" progId="TCLayout.ActiveDocument.1">
                  <p:embed/>
                </p:oleObj>
              </mc:Choice>
              <mc:Fallback>
                <p:oleObj name="think-cell Folie" r:id="rId16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814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934" r:id="rId1"/>
    <p:sldLayoutId id="2147515935" r:id="rId2"/>
    <p:sldLayoutId id="2147515936" r:id="rId3"/>
    <p:sldLayoutId id="2147515937" r:id="rId4"/>
    <p:sldLayoutId id="2147515938" r:id="rId5"/>
    <p:sldLayoutId id="2147515939" r:id="rId6"/>
    <p:sldLayoutId id="2147515940" r:id="rId7"/>
    <p:sldLayoutId id="2147515941" r:id="rId8"/>
    <p:sldLayoutId id="2147515942" r:id="rId9"/>
    <p:sldLayoutId id="2147515943" r:id="rId10"/>
    <p:sldLayoutId id="2147515944" r:id="rId11"/>
    <p:sldLayoutId id="2147515945" r:id="rId12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409597749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31" name="think-cell Folie" r:id="rId16" imgW="360" imgH="360" progId="TCLayout.ActiveDocument.1">
                  <p:embed/>
                </p:oleObj>
              </mc:Choice>
              <mc:Fallback>
                <p:oleObj name="think-cell Folie" r:id="rId16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214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947" r:id="rId1"/>
    <p:sldLayoutId id="2147515948" r:id="rId2"/>
    <p:sldLayoutId id="2147515949" r:id="rId3"/>
    <p:sldLayoutId id="2147515950" r:id="rId4"/>
    <p:sldLayoutId id="2147515951" r:id="rId5"/>
    <p:sldLayoutId id="2147515952" r:id="rId6"/>
    <p:sldLayoutId id="2147515953" r:id="rId7"/>
    <p:sldLayoutId id="2147515954" r:id="rId8"/>
    <p:sldLayoutId id="2147515955" r:id="rId9"/>
    <p:sldLayoutId id="2147515956" r:id="rId10"/>
    <p:sldLayoutId id="2147515957" r:id="rId11"/>
    <p:sldLayoutId id="2147515958" r:id="rId12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404295394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03" name="think-cell Folie" r:id="rId16" imgW="360" imgH="360" progId="TCLayout.ActiveDocument.1">
                  <p:embed/>
                </p:oleObj>
              </mc:Choice>
              <mc:Fallback>
                <p:oleObj name="think-cell Folie" r:id="rId16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255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960" r:id="rId1"/>
    <p:sldLayoutId id="2147515961" r:id="rId2"/>
    <p:sldLayoutId id="2147515962" r:id="rId3"/>
    <p:sldLayoutId id="2147515963" r:id="rId4"/>
    <p:sldLayoutId id="2147515964" r:id="rId5"/>
    <p:sldLayoutId id="2147515965" r:id="rId6"/>
    <p:sldLayoutId id="2147515966" r:id="rId7"/>
    <p:sldLayoutId id="2147515967" r:id="rId8"/>
    <p:sldLayoutId id="2147515968" r:id="rId9"/>
    <p:sldLayoutId id="2147515969" r:id="rId10"/>
    <p:sldLayoutId id="2147515970" r:id="rId11"/>
    <p:sldLayoutId id="2147515971" r:id="rId12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84829294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75" name="think-cell Folie" r:id="rId16" imgW="360" imgH="360" progId="TCLayout.ActiveDocument.1">
                  <p:embed/>
                </p:oleObj>
              </mc:Choice>
              <mc:Fallback>
                <p:oleObj name="think-cell Folie" r:id="rId16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265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973" r:id="rId1"/>
    <p:sldLayoutId id="2147515974" r:id="rId2"/>
    <p:sldLayoutId id="2147515975" r:id="rId3"/>
    <p:sldLayoutId id="2147515976" r:id="rId4"/>
    <p:sldLayoutId id="2147515977" r:id="rId5"/>
    <p:sldLayoutId id="2147515978" r:id="rId6"/>
    <p:sldLayoutId id="2147515979" r:id="rId7"/>
    <p:sldLayoutId id="2147515980" r:id="rId8"/>
    <p:sldLayoutId id="2147515981" r:id="rId9"/>
    <p:sldLayoutId id="2147515982" r:id="rId10"/>
    <p:sldLayoutId id="2147515983" r:id="rId11"/>
    <p:sldLayoutId id="2147515984" r:id="rId12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404511912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47" name="think-cell Folie" r:id="rId16" imgW="360" imgH="360" progId="TCLayout.ActiveDocument.1">
                  <p:embed/>
                </p:oleObj>
              </mc:Choice>
              <mc:Fallback>
                <p:oleObj name="think-cell Folie" r:id="rId16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897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986" r:id="rId1"/>
    <p:sldLayoutId id="2147515987" r:id="rId2"/>
    <p:sldLayoutId id="2147515988" r:id="rId3"/>
    <p:sldLayoutId id="2147515989" r:id="rId4"/>
    <p:sldLayoutId id="2147515990" r:id="rId5"/>
    <p:sldLayoutId id="2147515991" r:id="rId6"/>
    <p:sldLayoutId id="2147515992" r:id="rId7"/>
    <p:sldLayoutId id="2147515993" r:id="rId8"/>
    <p:sldLayoutId id="2147515994" r:id="rId9"/>
    <p:sldLayoutId id="2147515995" r:id="rId10"/>
    <p:sldLayoutId id="2147515996" r:id="rId11"/>
    <p:sldLayoutId id="2147515997" r:id="rId12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9655587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918" name="think-cell Folie" r:id="rId16" imgW="360" imgH="360" progId="TCLayout.ActiveDocument.1">
                  <p:embed/>
                </p:oleObj>
              </mc:Choice>
              <mc:Fallback>
                <p:oleObj name="think-cell Folie" r:id="rId16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925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999" r:id="rId1"/>
    <p:sldLayoutId id="2147516000" r:id="rId2"/>
    <p:sldLayoutId id="2147516001" r:id="rId3"/>
    <p:sldLayoutId id="2147516002" r:id="rId4"/>
    <p:sldLayoutId id="2147516003" r:id="rId5"/>
    <p:sldLayoutId id="2147516004" r:id="rId6"/>
    <p:sldLayoutId id="2147516005" r:id="rId7"/>
    <p:sldLayoutId id="2147516006" r:id="rId8"/>
    <p:sldLayoutId id="2147516007" r:id="rId9"/>
    <p:sldLayoutId id="2147516008" r:id="rId10"/>
    <p:sldLayoutId id="2147516009" r:id="rId11"/>
    <p:sldLayoutId id="2147516010" r:id="rId12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87623020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86" name="think-cell Folie" r:id="rId17" imgW="360" imgH="360" progId="TCLayout.ActiveDocument.1">
                  <p:embed/>
                </p:oleObj>
              </mc:Choice>
              <mc:Fallback>
                <p:oleObj name="think-cell Folie" r:id="rId17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422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012" r:id="rId1"/>
    <p:sldLayoutId id="2147516013" r:id="rId2"/>
    <p:sldLayoutId id="2147516014" r:id="rId3"/>
    <p:sldLayoutId id="2147516015" r:id="rId4"/>
    <p:sldLayoutId id="2147516016" r:id="rId5"/>
    <p:sldLayoutId id="2147516017" r:id="rId6"/>
    <p:sldLayoutId id="2147516018" r:id="rId7"/>
    <p:sldLayoutId id="2147516019" r:id="rId8"/>
    <p:sldLayoutId id="2147516020" r:id="rId9"/>
    <p:sldLayoutId id="2147516021" r:id="rId10"/>
    <p:sldLayoutId id="2147516022" r:id="rId11"/>
    <p:sldLayoutId id="2147516023" r:id="rId12"/>
    <p:sldLayoutId id="2147516024" r:id="rId13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61484016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58" name="think-cell Folie" r:id="rId17" imgW="360" imgH="360" progId="TCLayout.ActiveDocument.1">
                  <p:embed/>
                </p:oleObj>
              </mc:Choice>
              <mc:Fallback>
                <p:oleObj name="think-cell Folie" r:id="rId17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91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026" r:id="rId1"/>
    <p:sldLayoutId id="2147516027" r:id="rId2"/>
    <p:sldLayoutId id="2147516028" r:id="rId3"/>
    <p:sldLayoutId id="2147516029" r:id="rId4"/>
    <p:sldLayoutId id="2147516030" r:id="rId5"/>
    <p:sldLayoutId id="2147516031" r:id="rId6"/>
    <p:sldLayoutId id="2147516032" r:id="rId7"/>
    <p:sldLayoutId id="2147516033" r:id="rId8"/>
    <p:sldLayoutId id="2147516034" r:id="rId9"/>
    <p:sldLayoutId id="2147516035" r:id="rId10"/>
    <p:sldLayoutId id="2147516036" r:id="rId11"/>
    <p:sldLayoutId id="2147516037" r:id="rId12"/>
    <p:sldLayoutId id="2147516038" r:id="rId13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002489523"/>
              </p:ext>
            </p:extLst>
          </p:nvPr>
        </p:nvGraphicFramePr>
        <p:xfrm>
          <a:off x="1589" y="159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28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94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81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91" y="6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91" y="1098551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pour modifier les styles du </a:t>
            </a:r>
            <a:r>
              <a:rPr lang="en-US" dirty="0" err="1" smtClean="0"/>
              <a:t>texte</a:t>
            </a:r>
            <a:r>
              <a:rPr lang="en-US" dirty="0" smtClean="0"/>
              <a:t> du masque</a:t>
            </a:r>
          </a:p>
          <a:p>
            <a:pPr lvl="1"/>
            <a:r>
              <a:rPr lang="en-US" dirty="0" err="1" smtClean="0"/>
              <a:t>Deuxième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/>
            <a:r>
              <a:rPr lang="en-US" dirty="0" err="1" smtClean="0"/>
              <a:t>Troisième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/>
            <a:r>
              <a:rPr lang="en-US" dirty="0" err="1" smtClean="0"/>
              <a:t>Quatrième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/>
            <a:r>
              <a:rPr lang="en-US" dirty="0" err="1" smtClean="0"/>
              <a:t>Cinquième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9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>
                <a:latin typeface="Arial"/>
              </a:rPr>
              <a:t>|</a:t>
            </a:r>
            <a:r>
              <a:rPr lang="en-US" sz="900" baseline="16000" dirty="0">
                <a:latin typeface="Arial"/>
              </a:rPr>
              <a:t>        </a:t>
            </a:r>
            <a:fld id="{C8A5DD0B-47B8-4FFF-85E0-6207ABAD9D9D}" type="slidenum">
              <a:rPr lang="en-US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9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91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91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110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040" r:id="rId1"/>
    <p:sldLayoutId id="2147516041" r:id="rId2"/>
    <p:sldLayoutId id="2147516042" r:id="rId3"/>
    <p:sldLayoutId id="2147516043" r:id="rId4"/>
    <p:sldLayoutId id="2147516044" r:id="rId5"/>
    <p:sldLayoutId id="2147516045" r:id="rId6"/>
    <p:sldLayoutId id="2147516046" r:id="rId7"/>
    <p:sldLayoutId id="2147516047" r:id="rId8"/>
    <p:sldLayoutId id="2147516048" r:id="rId9"/>
    <p:sldLayoutId id="2147516049" r:id="rId10"/>
    <p:sldLayoutId id="2147516050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1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1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1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1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846616840"/>
              </p:ext>
            </p:extLst>
          </p:nvPr>
        </p:nvGraphicFramePr>
        <p:xfrm>
          <a:off x="1589" y="159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76" name="think-cell Slide" r:id="rId18" imgW="360" imgH="360" progId="TCLayout.ActiveDocument.1">
                  <p:embed/>
                </p:oleObj>
              </mc:Choice>
              <mc:Fallback>
                <p:oleObj name="think-cell Slide" r:id="rId18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9" y="1594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81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91" y="6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91" y="1098551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9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>
                <a:latin typeface="Arial"/>
              </a:rPr>
              <a:t>|</a:t>
            </a:r>
            <a:r>
              <a:rPr lang="en-US" sz="900" baseline="16000" dirty="0">
                <a:latin typeface="Arial"/>
              </a:rPr>
              <a:t>        </a:t>
            </a:r>
            <a:fld id="{C8A5DD0B-47B8-4FFF-85E0-6207ABAD9D9D}" type="slidenum">
              <a:rPr lang="en-US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9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91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91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194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052" r:id="rId1"/>
    <p:sldLayoutId id="2147516053" r:id="rId2"/>
    <p:sldLayoutId id="2147516054" r:id="rId3"/>
    <p:sldLayoutId id="2147516055" r:id="rId4"/>
    <p:sldLayoutId id="2147516056" r:id="rId5"/>
    <p:sldLayoutId id="2147516057" r:id="rId6"/>
    <p:sldLayoutId id="2147516058" r:id="rId7"/>
    <p:sldLayoutId id="2147516059" r:id="rId8"/>
    <p:sldLayoutId id="2147516060" r:id="rId9"/>
    <p:sldLayoutId id="2147516061" r:id="rId10"/>
    <p:sldLayoutId id="2147516062" r:id="rId11"/>
    <p:sldLayoutId id="2147516063" r:id="rId12"/>
    <p:sldLayoutId id="2147516064" r:id="rId13"/>
    <p:sldLayoutId id="2147516065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50211021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00" name="think-cell Folie" r:id="rId16" imgW="360" imgH="360" progId="TCLayout.ActiveDocument.1">
                  <p:embed/>
                </p:oleObj>
              </mc:Choice>
              <mc:Fallback>
                <p:oleObj name="think-cell Folie" r:id="rId16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102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711" r:id="rId1"/>
    <p:sldLayoutId id="2147515712" r:id="rId2"/>
    <p:sldLayoutId id="2147515713" r:id="rId3"/>
    <p:sldLayoutId id="2147515714" r:id="rId4"/>
    <p:sldLayoutId id="2147515715" r:id="rId5"/>
    <p:sldLayoutId id="2147515716" r:id="rId6"/>
    <p:sldLayoutId id="2147515717" r:id="rId7"/>
    <p:sldLayoutId id="2147515718" r:id="rId8"/>
    <p:sldLayoutId id="2147515719" r:id="rId9"/>
    <p:sldLayoutId id="2147515720" r:id="rId10"/>
    <p:sldLayoutId id="2147515721" r:id="rId11"/>
    <p:sldLayoutId id="2147515722" r:id="rId12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28000009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51" name="think-cell Folie" r:id="rId17" imgW="360" imgH="360" progId="TCLayout.ActiveDocument.1">
                  <p:embed/>
                </p:oleObj>
              </mc:Choice>
              <mc:Fallback>
                <p:oleObj name="think-cell Folie" r:id="rId17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67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724" r:id="rId1"/>
    <p:sldLayoutId id="2147515725" r:id="rId2"/>
    <p:sldLayoutId id="2147515726" r:id="rId3"/>
    <p:sldLayoutId id="2147515727" r:id="rId4"/>
    <p:sldLayoutId id="2147515728" r:id="rId5"/>
    <p:sldLayoutId id="2147515729" r:id="rId6"/>
    <p:sldLayoutId id="2147515730" r:id="rId7"/>
    <p:sldLayoutId id="2147515731" r:id="rId8"/>
    <p:sldLayoutId id="2147515732" r:id="rId9"/>
    <p:sldLayoutId id="2147515733" r:id="rId10"/>
    <p:sldLayoutId id="2147515734" r:id="rId11"/>
    <p:sldLayoutId id="2147515735" r:id="rId12"/>
    <p:sldLayoutId id="2147515736" r:id="rId13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48168436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75" name="think-cell Folie" r:id="rId17" imgW="360" imgH="360" progId="TCLayout.ActiveDocument.1">
                  <p:embed/>
                </p:oleObj>
              </mc:Choice>
              <mc:Fallback>
                <p:oleObj name="think-cell Folie" r:id="rId17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78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738" r:id="rId1"/>
    <p:sldLayoutId id="2147515739" r:id="rId2"/>
    <p:sldLayoutId id="2147515740" r:id="rId3"/>
    <p:sldLayoutId id="2147515741" r:id="rId4"/>
    <p:sldLayoutId id="2147515742" r:id="rId5"/>
    <p:sldLayoutId id="2147515743" r:id="rId6"/>
    <p:sldLayoutId id="2147515744" r:id="rId7"/>
    <p:sldLayoutId id="2147515745" r:id="rId8"/>
    <p:sldLayoutId id="2147515746" r:id="rId9"/>
    <p:sldLayoutId id="2147515747" r:id="rId10"/>
    <p:sldLayoutId id="2147515748" r:id="rId11"/>
    <p:sldLayoutId id="2147515749" r:id="rId12"/>
    <p:sldLayoutId id="2147515750" r:id="rId13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403454465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99" name="think-cell Folie" r:id="rId17" imgW="360" imgH="360" progId="TCLayout.ActiveDocument.1">
                  <p:embed/>
                </p:oleObj>
              </mc:Choice>
              <mc:Fallback>
                <p:oleObj name="think-cell Folie" r:id="rId17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905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752" r:id="rId1"/>
    <p:sldLayoutId id="2147515753" r:id="rId2"/>
    <p:sldLayoutId id="2147515754" r:id="rId3"/>
    <p:sldLayoutId id="2147515755" r:id="rId4"/>
    <p:sldLayoutId id="2147515756" r:id="rId5"/>
    <p:sldLayoutId id="2147515757" r:id="rId6"/>
    <p:sldLayoutId id="2147515758" r:id="rId7"/>
    <p:sldLayoutId id="2147515759" r:id="rId8"/>
    <p:sldLayoutId id="2147515760" r:id="rId9"/>
    <p:sldLayoutId id="2147515761" r:id="rId10"/>
    <p:sldLayoutId id="2147515762" r:id="rId11"/>
    <p:sldLayoutId id="2147515763" r:id="rId12"/>
    <p:sldLayoutId id="2147515764" r:id="rId13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7437797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68" name="think-cell Slide" r:id="rId17" imgW="360" imgH="360" progId="TCLayout.ActiveDocument.1">
                  <p:embed/>
                </p:oleObj>
              </mc:Choice>
              <mc:Fallback>
                <p:oleObj name="think-cell Slide" r:id="rId17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>
                <a:latin typeface="Arial"/>
              </a:rPr>
              <a:t>|</a:t>
            </a:r>
            <a:r>
              <a:rPr lang="en-US" sz="900" baseline="16000" dirty="0">
                <a:latin typeface="Arial"/>
              </a:rPr>
              <a:t>        </a:t>
            </a:r>
            <a:fld id="{C8A5DD0B-47B8-4FFF-85E0-6207ABAD9D9D}" type="slidenum">
              <a:rPr lang="en-US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390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767" r:id="rId1"/>
    <p:sldLayoutId id="2147515768" r:id="rId2"/>
    <p:sldLayoutId id="2147515769" r:id="rId3"/>
    <p:sldLayoutId id="2147515770" r:id="rId4"/>
    <p:sldLayoutId id="2147515771" r:id="rId5"/>
    <p:sldLayoutId id="2147515772" r:id="rId6"/>
    <p:sldLayoutId id="2147515773" r:id="rId7"/>
    <p:sldLayoutId id="2147515774" r:id="rId8"/>
    <p:sldLayoutId id="2147515775" r:id="rId9"/>
    <p:sldLayoutId id="2147515776" r:id="rId10"/>
    <p:sldLayoutId id="2147515777" r:id="rId11"/>
    <p:sldLayoutId id="2147515778" r:id="rId12"/>
    <p:sldLayoutId id="2147515779" r:id="rId13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55828878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40" name="think-cell Folie" r:id="rId17" imgW="360" imgH="360" progId="TCLayout.ActiveDocument.1">
                  <p:embed/>
                </p:oleObj>
              </mc:Choice>
              <mc:Fallback>
                <p:oleObj name="think-cell Folie" r:id="rId17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445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781" r:id="rId1"/>
    <p:sldLayoutId id="2147515782" r:id="rId2"/>
    <p:sldLayoutId id="2147515783" r:id="rId3"/>
    <p:sldLayoutId id="2147515784" r:id="rId4"/>
    <p:sldLayoutId id="2147515785" r:id="rId5"/>
    <p:sldLayoutId id="2147515786" r:id="rId6"/>
    <p:sldLayoutId id="2147515787" r:id="rId7"/>
    <p:sldLayoutId id="2147515788" r:id="rId8"/>
    <p:sldLayoutId id="2147515789" r:id="rId9"/>
    <p:sldLayoutId id="2147515790" r:id="rId10"/>
    <p:sldLayoutId id="2147515791" r:id="rId11"/>
    <p:sldLayoutId id="2147515792" r:id="rId12"/>
    <p:sldLayoutId id="2147516066" r:id="rId13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37253431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12" name="think-cell Folie" r:id="rId17" imgW="360" imgH="360" progId="TCLayout.ActiveDocument.1">
                  <p:embed/>
                </p:oleObj>
              </mc:Choice>
              <mc:Fallback>
                <p:oleObj name="think-cell Folie" r:id="rId17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688" y="0"/>
            <a:ext cx="85566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098550"/>
            <a:ext cx="8556625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8226" y="6503988"/>
            <a:ext cx="629549" cy="234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C8A5DD0B-47B8-4FFF-85E0-6207ABAD9D9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0" name="Picture 5" descr="C:\Users\I0173026\Desktop\Logos\Logo-Sanofi-CHC-rvb-HD.JP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6373813"/>
            <a:ext cx="24352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293688" y="6243638"/>
            <a:ext cx="8556625" cy="0"/>
          </a:xfrm>
          <a:prstGeom prst="line">
            <a:avLst/>
          </a:prstGeom>
          <a:ln w="19050"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2" name="Groupe 7"/>
          <p:cNvGrpSpPr>
            <a:grpSpLocks/>
          </p:cNvGrpSpPr>
          <p:nvPr/>
        </p:nvGrpSpPr>
        <p:grpSpPr bwMode="auto">
          <a:xfrm>
            <a:off x="293688" y="900113"/>
            <a:ext cx="8556625" cy="112712"/>
            <a:chOff x="627063" y="1271848"/>
            <a:chExt cx="7929633" cy="0"/>
          </a:xfrm>
        </p:grpSpPr>
        <p:cxnSp>
          <p:nvCxnSpPr>
            <p:cNvPr id="11" name="Connecteur droit 10"/>
            <p:cNvCxnSpPr/>
            <p:nvPr userDrawn="1"/>
          </p:nvCxnSpPr>
          <p:spPr>
            <a:xfrm>
              <a:off x="627063" y="1271848"/>
              <a:ext cx="2656942" cy="0"/>
            </a:xfrm>
            <a:prstGeom prst="line">
              <a:avLst/>
            </a:prstGeom>
            <a:ln w="28575">
              <a:solidFill>
                <a:srgbClr val="BAA0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>
              <a:off x="3263409" y="1271848"/>
              <a:ext cx="2656942" cy="0"/>
            </a:xfrm>
            <a:prstGeom prst="line">
              <a:avLst/>
            </a:prstGeom>
            <a:ln w="28575">
              <a:solidFill>
                <a:srgbClr val="3C41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>
              <a:off x="5899754" y="1271848"/>
              <a:ext cx="2656942" cy="0"/>
            </a:xfrm>
            <a:prstGeom prst="line">
              <a:avLst/>
            </a:prstGeom>
            <a:ln w="28575">
              <a:solidFill>
                <a:srgbClr val="ACB2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993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5795" r:id="rId1"/>
    <p:sldLayoutId id="2147515796" r:id="rId2"/>
    <p:sldLayoutId id="2147515797" r:id="rId3"/>
    <p:sldLayoutId id="2147515798" r:id="rId4"/>
    <p:sldLayoutId id="2147515799" r:id="rId5"/>
    <p:sldLayoutId id="2147515800" r:id="rId6"/>
    <p:sldLayoutId id="2147515801" r:id="rId7"/>
    <p:sldLayoutId id="2147515802" r:id="rId8"/>
    <p:sldLayoutId id="2147515803" r:id="rId9"/>
    <p:sldLayoutId id="2147515804" r:id="rId10"/>
    <p:sldLayoutId id="2147515805" r:id="rId11"/>
    <p:sldLayoutId id="2147515806" r:id="rId12"/>
    <p:sldLayoutId id="2147515807" r:id="rId13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45449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98989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30000"/>
        <a:buFont typeface="Verdana" pitchFamily="34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●"/>
        <a:defRPr sz="1600" b="1">
          <a:solidFill>
            <a:srgbClr val="98989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600">
          <a:solidFill>
            <a:srgbClr val="98989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989898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g"/><Relationship Id="rId18" Type="http://schemas.openxmlformats.org/officeDocument/2006/relationships/image" Target="../media/image37.jpeg"/><Relationship Id="rId3" Type="http://schemas.openxmlformats.org/officeDocument/2006/relationships/diagramData" Target="../diagrams/data2.xml"/><Relationship Id="rId21" Type="http://schemas.openxmlformats.org/officeDocument/2006/relationships/image" Target="../media/image40.jpg"/><Relationship Id="rId7" Type="http://schemas.microsoft.com/office/2007/relationships/diagramDrawing" Target="../diagrams/drawing2.xml"/><Relationship Id="rId12" Type="http://schemas.openxmlformats.org/officeDocument/2006/relationships/image" Target="../media/image31.jp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jpg"/><Relationship Id="rId20" Type="http://schemas.openxmlformats.org/officeDocument/2006/relationships/image" Target="../media/image39.jpg"/><Relationship Id="rId1" Type="http://schemas.openxmlformats.org/officeDocument/2006/relationships/slideLayout" Target="../slideLayouts/slideLayout10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0.jp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34.jp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28.png"/><Relationship Id="rId14" Type="http://schemas.openxmlformats.org/officeDocument/2006/relationships/image" Target="../media/image33.jpg"/><Relationship Id="rId22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335088" y="2176463"/>
            <a:ext cx="6903138" cy="1470025"/>
          </a:xfrm>
        </p:spPr>
        <p:txBody>
          <a:bodyPr/>
          <a:lstStyle/>
          <a:p>
            <a:r>
              <a:rPr lang="de-DE" dirty="0" smtClean="0"/>
              <a:t>CHC Leadership Network</a:t>
            </a:r>
            <a:endParaRPr lang="en-US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i="1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</a:t>
            </a:r>
            <a:r>
              <a:rPr lang="en-US" sz="900" baseline="16000" dirty="0"/>
              <a:t>        </a:t>
            </a:r>
            <a:fld id="{8E7423CB-C39B-46B7-9A76-B744759BC04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7234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335088" y="2176463"/>
            <a:ext cx="6903138" cy="1470025"/>
          </a:xfrm>
        </p:spPr>
        <p:txBody>
          <a:bodyPr/>
          <a:lstStyle/>
          <a:p>
            <a:r>
              <a:rPr lang="de-AT" dirty="0" err="1" smtClean="0"/>
              <a:t>Our</a:t>
            </a:r>
            <a:r>
              <a:rPr lang="de-AT" dirty="0" smtClean="0"/>
              <a:t> </a:t>
            </a:r>
            <a:r>
              <a:rPr lang="de-AT" dirty="0" err="1" smtClean="0"/>
              <a:t>Purpose</a:t>
            </a:r>
            <a:r>
              <a:rPr lang="de-AT" dirty="0" smtClean="0"/>
              <a:t> &amp; Values</a:t>
            </a:r>
            <a:endParaRPr lang="en-US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i="1" dirty="0" smtClean="0"/>
          </a:p>
          <a:p>
            <a:r>
              <a:rPr lang="pl-PL" i="1" dirty="0" err="1" smtClean="0"/>
              <a:t>November</a:t>
            </a:r>
            <a:r>
              <a:rPr lang="en-US" i="1" dirty="0" smtClean="0"/>
              <a:t> </a:t>
            </a:r>
            <a:r>
              <a:rPr lang="pl-PL" i="1" dirty="0"/>
              <a:t>6</a:t>
            </a:r>
            <a:r>
              <a:rPr lang="en-US" i="1" baseline="30000" dirty="0" err="1" smtClean="0"/>
              <a:t>th</a:t>
            </a:r>
            <a:r>
              <a:rPr lang="en-US" i="1" dirty="0" smtClean="0"/>
              <a:t>, 2017</a:t>
            </a:r>
          </a:p>
          <a:p>
            <a:r>
              <a:rPr lang="en-US" i="1" dirty="0" smtClean="0"/>
              <a:t>John Broderick, Head of International</a:t>
            </a:r>
            <a:endParaRPr lang="en-US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|</a:t>
            </a:r>
            <a:r>
              <a:rPr lang="en-US" sz="900" baseline="16000"/>
              <a:t>        </a:t>
            </a:r>
            <a:fld id="{8E7423CB-C39B-46B7-9A76-B744759BC04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4512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Activation </a:t>
            </a:r>
            <a:r>
              <a:rPr lang="en-US" dirty="0"/>
              <a:t>stories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9341977"/>
              </p:ext>
            </p:extLst>
          </p:nvPr>
        </p:nvGraphicFramePr>
        <p:xfrm>
          <a:off x="0" y="1098549"/>
          <a:ext cx="9144000" cy="4079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|</a:t>
            </a:r>
            <a:r>
              <a:rPr lang="en-US" sz="900" baseline="16000" smtClean="0"/>
              <a:t>        </a:t>
            </a:r>
            <a:fld id="{CCA6D8E2-A421-439A-9542-C7671204AF4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Prostokąt zaokrąglony 1"/>
          <p:cNvSpPr/>
          <p:nvPr/>
        </p:nvSpPr>
        <p:spPr>
          <a:xfrm>
            <a:off x="2724956" y="3835304"/>
            <a:ext cx="5928527" cy="2344432"/>
          </a:xfrm>
          <a:prstGeom prst="roundRect">
            <a:avLst/>
          </a:prstGeom>
          <a:solidFill>
            <a:schemeClr val="bg1">
              <a:lumMod val="5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2983341" y="3797784"/>
            <a:ext cx="558037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l-PL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Poland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/>
            <a:r>
              <a:rPr lang="pl-PL" b="1" dirty="0">
                <a:solidFill>
                  <a:schemeClr val="bg1"/>
                </a:solidFill>
                <a:latin typeface="Century Gothic" panose="020B0502020202020204" pitchFamily="34" charset="0"/>
              </a:rPr>
              <a:t>Magdalena Kruszewska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CHC team in Poland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has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been</a:t>
            </a:r>
            <a: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familiarize with our Purpose</a:t>
            </a:r>
            <a:r>
              <a:rPr lang="pl-PL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&amp;</a:t>
            </a:r>
            <a:r>
              <a:rPr lang="pl-PL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Values</a:t>
            </a:r>
            <a:r>
              <a:rPr lang="pl-PL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 the most 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engaging way that they could fully understand why 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 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come to work each </a:t>
            </a:r>
            <a: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day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team 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proved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that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our</a:t>
            </a:r>
            <a:r>
              <a:rPr lang="pl-PL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Values</a:t>
            </a:r>
            <a:r>
              <a:rPr lang="pl-PL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are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more</a:t>
            </a:r>
            <a:r>
              <a:rPr lang="pl-PL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than</a:t>
            </a:r>
            <a:r>
              <a:rPr lang="pl-PL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just</a:t>
            </a:r>
            <a:r>
              <a:rPr lang="pl-PL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slogans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showing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their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commitment,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strong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b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engagement and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fantastic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teamwork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Spirit. We </a:t>
            </a:r>
            <a: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reached 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out to 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consumers directly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through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our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socio-educational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campaigns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– to </a:t>
            </a:r>
            <a: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serve 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healthier 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fuller </a:t>
            </a:r>
            <a: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lives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am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really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proud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what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we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have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achieved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so</a:t>
            </a:r>
            <a:r>
              <a:rPr lang="pl-PL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far</a:t>
            </a:r>
            <a:endParaRPr lang="en-US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pl-PL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6493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How we </a:t>
            </a:r>
            <a:r>
              <a:rPr lang="pl-PL" dirty="0" err="1" smtClean="0"/>
              <a:t>are</a:t>
            </a:r>
            <a:r>
              <a:rPr lang="pl-PL" dirty="0" smtClean="0"/>
              <a:t> </a:t>
            </a:r>
            <a:r>
              <a:rPr lang="pl-PL" dirty="0" err="1" smtClean="0"/>
              <a:t>reaching</a:t>
            </a:r>
            <a:r>
              <a:rPr lang="pl-PL" dirty="0" smtClean="0"/>
              <a:t> out </a:t>
            </a:r>
            <a:r>
              <a:rPr lang="pl-PL" dirty="0" err="1" smtClean="0"/>
              <a:t>our</a:t>
            </a:r>
            <a:r>
              <a:rPr lang="pl-PL" dirty="0" smtClean="0"/>
              <a:t> </a:t>
            </a:r>
            <a:r>
              <a:rPr lang="pl-PL" dirty="0" err="1" smtClean="0"/>
              <a:t>mission</a:t>
            </a:r>
            <a:r>
              <a:rPr lang="pl-PL" dirty="0" smtClean="0"/>
              <a:t> in CHC Poland? 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D9E2-EFCA-452D-A1FC-E214D77FED2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5489910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Prostokąt zaokrąglony 5"/>
          <p:cNvSpPr/>
          <p:nvPr/>
        </p:nvSpPr>
        <p:spPr>
          <a:xfrm>
            <a:off x="114299" y="1143000"/>
            <a:ext cx="2572981" cy="5829300"/>
          </a:xfrm>
          <a:prstGeom prst="roundRect">
            <a:avLst/>
          </a:prstGeom>
          <a:solidFill>
            <a:schemeClr val="tx1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rostokąt zaokrąglony 6"/>
          <p:cNvSpPr/>
          <p:nvPr/>
        </p:nvSpPr>
        <p:spPr>
          <a:xfrm>
            <a:off x="6568903" y="1054100"/>
            <a:ext cx="2460797" cy="5918200"/>
          </a:xfrm>
          <a:prstGeom prst="roundRect">
            <a:avLst/>
          </a:prstGeom>
          <a:solidFill>
            <a:schemeClr val="tx1">
              <a:lumMod val="40000"/>
              <a:lumOff val="6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42865" y="1244650"/>
            <a:ext cx="27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Activating</a:t>
            </a:r>
            <a:r>
              <a:rPr lang="pl-PL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pl-PL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our</a:t>
            </a:r>
            <a:r>
              <a:rPr lang="pl-PL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pl-PL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Purpose</a:t>
            </a:r>
            <a:endParaRPr lang="pl-PL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766908" y="1179612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Living</a:t>
            </a:r>
            <a:r>
              <a:rPr lang="pl-PL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pl-PL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our</a:t>
            </a:r>
            <a:r>
              <a:rPr lang="pl-PL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pl-PL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Values</a:t>
            </a:r>
            <a:endParaRPr lang="pl-PL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24467" y="1715632"/>
            <a:ext cx="2578100" cy="553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4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Engaging</a:t>
            </a:r>
            <a:r>
              <a:rPr lang="pl-PL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pl-PL" sz="14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launch</a:t>
            </a:r>
            <a:r>
              <a:rPr lang="pl-PL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: THM with Alan </a:t>
            </a:r>
            <a:r>
              <a:rPr lang="pl-PL" sz="14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Main</a:t>
            </a:r>
            <a:r>
              <a:rPr lang="pl-PL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pl-PL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pl-PL" sz="1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pl-PL" sz="14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pl-PL" sz="14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pl-PL" sz="14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pl-PL" sz="14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4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Pre-cycle</a:t>
            </a:r>
            <a:r>
              <a:rPr lang="pl-PL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pl-PL" sz="14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meeting</a:t>
            </a:r>
            <a:r>
              <a:rPr lang="pl-PL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in May </a:t>
            </a:r>
            <a:r>
              <a:rPr lang="pl-PL" sz="14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fully</a:t>
            </a:r>
            <a:r>
              <a:rPr lang="pl-PL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dedicated </a:t>
            </a:r>
            <a:endParaRPr lang="pl-PL" sz="1050" b="1" dirty="0">
              <a:latin typeface="Century Gothic" panose="020B0502020202020204" pitchFamily="34" charset="0"/>
            </a:endParaRPr>
          </a:p>
          <a:p>
            <a:endParaRPr lang="pl-PL" sz="1050" b="1" dirty="0" smtClean="0">
              <a:latin typeface="Century Gothic" panose="020B0502020202020204" pitchFamily="34" charset="0"/>
            </a:endParaRPr>
          </a:p>
          <a:p>
            <a:endParaRPr lang="pl-PL" sz="1050" b="1" dirty="0" smtClean="0">
              <a:latin typeface="Century Gothic" panose="020B0502020202020204" pitchFamily="34" charset="0"/>
            </a:endParaRPr>
          </a:p>
          <a:p>
            <a:endParaRPr lang="pl-PL" sz="1050" b="1" dirty="0">
              <a:latin typeface="Century Gothic" panose="020B0502020202020204" pitchFamily="34" charset="0"/>
            </a:endParaRPr>
          </a:p>
          <a:p>
            <a:endParaRPr lang="pl-PL" sz="1050" b="1" dirty="0" smtClean="0">
              <a:latin typeface="Century Gothic" panose="020B0502020202020204" pitchFamily="34" charset="0"/>
            </a:endParaRPr>
          </a:p>
          <a:p>
            <a:pPr lvl="0"/>
            <a:endParaRPr lang="pl-PL" sz="1050" dirty="0">
              <a:latin typeface="Century Gothic" panose="020B0502020202020204" pitchFamily="34" charset="0"/>
            </a:endParaRPr>
          </a:p>
          <a:p>
            <a:pPr lvl="0"/>
            <a:endParaRPr lang="pl-PL" sz="1050" b="1" dirty="0">
              <a:latin typeface="Century Gothic" panose="020B0502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pl-PL" sz="14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Follow</a:t>
            </a:r>
            <a:r>
              <a:rPr lang="pl-PL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pl-PL" sz="14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up</a:t>
            </a:r>
            <a:endParaRPr lang="pl-PL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50" b="1" dirty="0" err="1" smtClean="0">
                <a:latin typeface="Century Gothic" panose="020B0502020202020204" pitchFamily="34" charset="0"/>
              </a:rPr>
              <a:t>Strong</a:t>
            </a:r>
            <a:r>
              <a:rPr lang="pl-PL" sz="1050" b="1" dirty="0" smtClean="0">
                <a:latin typeface="Century Gothic" panose="020B0502020202020204" pitchFamily="34" charset="0"/>
              </a:rPr>
              <a:t> </a:t>
            </a:r>
            <a:r>
              <a:rPr lang="pl-PL" sz="1050" b="1" dirty="0" err="1" smtClean="0">
                <a:latin typeface="Century Gothic" panose="020B0502020202020204" pitchFamily="34" charset="0"/>
              </a:rPr>
              <a:t>Internal</a:t>
            </a:r>
            <a:r>
              <a:rPr lang="pl-PL" sz="1050" b="1" dirty="0" smtClean="0">
                <a:latin typeface="Century Gothic" panose="020B0502020202020204" pitchFamily="34" charset="0"/>
              </a:rPr>
              <a:t> </a:t>
            </a:r>
            <a:r>
              <a:rPr lang="pl-PL" sz="1050" dirty="0">
                <a:latin typeface="Century Gothic" panose="020B0502020202020204" pitchFamily="34" charset="0"/>
              </a:rPr>
              <a:t>communication &amp; </a:t>
            </a:r>
            <a:r>
              <a:rPr lang="pl-PL" sz="1050" dirty="0" smtClean="0">
                <a:latin typeface="Century Gothic" panose="020B0502020202020204" pitchFamily="34" charset="0"/>
              </a:rPr>
              <a:t> branding </a:t>
            </a:r>
            <a:r>
              <a:rPr lang="pl-PL" sz="1050" dirty="0">
                <a:latin typeface="Century Gothic" panose="020B0502020202020204" pitchFamily="34" charset="0"/>
              </a:rPr>
              <a:t>in </a:t>
            </a:r>
            <a:r>
              <a:rPr lang="pl-PL" sz="1050" dirty="0" smtClean="0">
                <a:latin typeface="Century Gothic" panose="020B0502020202020204" pitchFamily="34" charset="0"/>
              </a:rPr>
              <a:t>the </a:t>
            </a:r>
            <a:r>
              <a:rPr lang="en-US" sz="1050" dirty="0" smtClean="0">
                <a:latin typeface="Century Gothic" panose="020B0502020202020204" pitchFamily="34" charset="0"/>
              </a:rPr>
              <a:t>HQ </a:t>
            </a:r>
            <a:r>
              <a:rPr lang="en-US" sz="1050" dirty="0">
                <a:latin typeface="Century Gothic" panose="020B0502020202020204" pitchFamily="34" charset="0"/>
              </a:rPr>
              <a:t>in Warsaw and</a:t>
            </a:r>
            <a:r>
              <a:rPr lang="pl-PL" sz="1050" dirty="0">
                <a:latin typeface="Century Gothic" panose="020B0502020202020204" pitchFamily="34" charset="0"/>
              </a:rPr>
              <a:t> </a:t>
            </a:r>
            <a:r>
              <a:rPr lang="en-US" sz="1050" dirty="0">
                <a:latin typeface="Century Gothic" panose="020B0502020202020204" pitchFamily="34" charset="0"/>
              </a:rPr>
              <a:t>manufacturing site in Rzeszow</a:t>
            </a:r>
            <a:endParaRPr lang="pl-PL" sz="1050" dirty="0">
              <a:latin typeface="Century Gothic" panose="020B0502020202020204" pitchFamily="34" charset="0"/>
            </a:endParaRPr>
          </a:p>
          <a:p>
            <a:pPr lvl="0"/>
            <a:r>
              <a:rPr lang="pl-PL" sz="1050" b="1" dirty="0" smtClean="0">
                <a:latin typeface="Century Gothic" panose="020B0502020202020204" pitchFamily="34" charset="0"/>
              </a:rPr>
              <a:t> </a:t>
            </a:r>
            <a:endParaRPr lang="pl-PL" sz="1050" b="1" dirty="0">
              <a:latin typeface="Century Gothic" panose="020B0502020202020204" pitchFamily="34" charset="0"/>
            </a:endParaRPr>
          </a:p>
          <a:p>
            <a:pPr lvl="0"/>
            <a:endParaRPr lang="pl-PL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endParaRPr lang="pl-PL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endParaRPr lang="pl-PL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endParaRPr lang="pl-PL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pl-PL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629400" y="1754764"/>
            <a:ext cx="2578100" cy="5732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4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Socio-educational</a:t>
            </a:r>
            <a:r>
              <a:rPr lang="pl-PL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pl-PL" sz="14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external</a:t>
            </a:r>
            <a:r>
              <a:rPr lang="pl-PL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pl-PL" sz="14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campaigns</a:t>
            </a:r>
            <a:r>
              <a:rPr lang="pl-PL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l-PL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pl-PL" sz="1050" b="1" dirty="0">
              <a:latin typeface="Century Gothic" panose="020B0502020202020204" pitchFamily="34" charset="0"/>
            </a:endParaRPr>
          </a:p>
          <a:p>
            <a:endParaRPr lang="pl-PL" sz="1050" b="1" dirty="0" smtClean="0">
              <a:latin typeface="Century Gothic" panose="020B0502020202020204" pitchFamily="34" charset="0"/>
            </a:endParaRPr>
          </a:p>
          <a:p>
            <a:endParaRPr lang="pl-PL" sz="1050" b="1" dirty="0" smtClean="0">
              <a:latin typeface="Century Gothic" panose="020B0502020202020204" pitchFamily="34" charset="0"/>
            </a:endParaRPr>
          </a:p>
          <a:p>
            <a:endParaRPr lang="pl-PL" sz="1050" b="1" dirty="0">
              <a:latin typeface="Century Gothic" panose="020B0502020202020204" pitchFamily="34" charset="0"/>
            </a:endParaRPr>
          </a:p>
          <a:p>
            <a:endParaRPr lang="pl-PL" sz="1050" b="1" dirty="0" smtClean="0">
              <a:latin typeface="Century Gothic" panose="020B0502020202020204" pitchFamily="34" charset="0"/>
            </a:endParaRPr>
          </a:p>
          <a:p>
            <a:endParaRPr lang="pl-PL" sz="1050" dirty="0" smtClean="0">
              <a:latin typeface="Century Gothic" panose="020B0502020202020204" pitchFamily="34" charset="0"/>
            </a:endParaRPr>
          </a:p>
          <a:p>
            <a:pPr lvl="0"/>
            <a:endParaRPr lang="pl-PL" sz="1050" dirty="0" smtClean="0">
              <a:latin typeface="Century Gothic" panose="020B0502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pl-PL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„How </a:t>
            </a:r>
            <a:r>
              <a:rPr lang="pl-PL" sz="14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can</a:t>
            </a:r>
            <a:r>
              <a:rPr lang="pl-PL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I </a:t>
            </a:r>
            <a:r>
              <a:rPr lang="pl-PL" sz="14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change</a:t>
            </a:r>
            <a:r>
              <a:rPr lang="pl-PL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pl-PL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pl-PL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the life of </a:t>
            </a:r>
            <a:r>
              <a:rPr lang="pl-PL" sz="14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our</a:t>
            </a:r>
            <a:r>
              <a:rPr lang="pl-PL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pl-PL" sz="14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patients</a:t>
            </a:r>
            <a:r>
              <a:rPr lang="pl-PL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pl-PL" sz="14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project</a:t>
            </a:r>
            <a:r>
              <a:rPr lang="pl-PL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”</a:t>
            </a:r>
            <a:endParaRPr lang="pl-PL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50" dirty="0" smtClean="0">
                <a:latin typeface="Century Gothic" panose="020B0502020202020204" pitchFamily="34" charset="0"/>
              </a:rPr>
              <a:t>Dedicated </a:t>
            </a:r>
            <a:r>
              <a:rPr lang="pl-PL" sz="1050" dirty="0" err="1">
                <a:latin typeface="Century Gothic" panose="020B0502020202020204" pitchFamily="34" charset="0"/>
              </a:rPr>
              <a:t>project</a:t>
            </a:r>
            <a:r>
              <a:rPr lang="pl-PL" sz="1050" dirty="0">
                <a:latin typeface="Century Gothic" panose="020B0502020202020204" pitchFamily="34" charset="0"/>
              </a:rPr>
              <a:t> </a:t>
            </a:r>
            <a:r>
              <a:rPr lang="en-US" sz="1050" dirty="0">
                <a:latin typeface="Century Gothic" panose="020B0502020202020204" pitchFamily="34" charset="0"/>
              </a:rPr>
              <a:t>for </a:t>
            </a:r>
            <a:r>
              <a:rPr lang="pl-PL" sz="1050" dirty="0" smtClean="0">
                <a:latin typeface="Century Gothic" panose="020B0502020202020204" pitchFamily="34" charset="0"/>
              </a:rPr>
              <a:t/>
            </a:r>
            <a:br>
              <a:rPr lang="pl-PL" sz="1050" dirty="0" smtClean="0">
                <a:latin typeface="Century Gothic" panose="020B0502020202020204" pitchFamily="34" charset="0"/>
              </a:rPr>
            </a:br>
            <a:r>
              <a:rPr lang="en-US" sz="1050" dirty="0" smtClean="0">
                <a:latin typeface="Century Gothic" panose="020B0502020202020204" pitchFamily="34" charset="0"/>
              </a:rPr>
              <a:t>employees </a:t>
            </a:r>
            <a:r>
              <a:rPr lang="en-US" sz="1050" dirty="0">
                <a:latin typeface="Century Gothic" panose="020B0502020202020204" pitchFamily="34" charset="0"/>
              </a:rPr>
              <a:t>- they can </a:t>
            </a:r>
            <a:r>
              <a:rPr lang="pl-PL" sz="1050" dirty="0" smtClean="0">
                <a:latin typeface="Century Gothic" panose="020B0502020202020204" pitchFamily="34" charset="0"/>
              </a:rPr>
              <a:t/>
            </a:r>
            <a:br>
              <a:rPr lang="pl-PL" sz="1050" dirty="0" smtClean="0">
                <a:latin typeface="Century Gothic" panose="020B0502020202020204" pitchFamily="34" charset="0"/>
              </a:rPr>
            </a:br>
            <a:r>
              <a:rPr lang="en-US" sz="1050" dirty="0" smtClean="0">
                <a:latin typeface="Century Gothic" panose="020B0502020202020204" pitchFamily="34" charset="0"/>
              </a:rPr>
              <a:t>claim </a:t>
            </a:r>
            <a:r>
              <a:rPr lang="en-US" sz="1050" dirty="0">
                <a:latin typeface="Century Gothic" panose="020B0502020202020204" pitchFamily="34" charset="0"/>
              </a:rPr>
              <a:t>for a grant </a:t>
            </a:r>
            <a:r>
              <a:rPr lang="pl-PL" sz="1050" dirty="0">
                <a:latin typeface="Century Gothic" panose="020B0502020202020204" pitchFamily="34" charset="0"/>
              </a:rPr>
              <a:t>to </a:t>
            </a:r>
            <a:r>
              <a:rPr lang="pl-PL" sz="1050" dirty="0" smtClean="0">
                <a:latin typeface="Century Gothic" panose="020B0502020202020204" pitchFamily="34" charset="0"/>
              </a:rPr>
              <a:t/>
            </a:r>
            <a:br>
              <a:rPr lang="pl-PL" sz="1050" dirty="0" smtClean="0">
                <a:latin typeface="Century Gothic" panose="020B0502020202020204" pitchFamily="34" charset="0"/>
              </a:rPr>
            </a:br>
            <a:r>
              <a:rPr lang="en-US" sz="1050" dirty="0" smtClean="0">
                <a:latin typeface="Century Gothic" panose="020B0502020202020204" pitchFamily="34" charset="0"/>
              </a:rPr>
              <a:t>implement</a:t>
            </a:r>
            <a:r>
              <a:rPr lang="pl-PL" sz="1050" dirty="0" smtClean="0">
                <a:latin typeface="Century Gothic" panose="020B0502020202020204" pitchFamily="34" charset="0"/>
              </a:rPr>
              <a:t> </a:t>
            </a:r>
            <a:r>
              <a:rPr lang="pl-PL" sz="1050" dirty="0" err="1">
                <a:latin typeface="Century Gothic" panose="020B0502020202020204" pitchFamily="34" charset="0"/>
              </a:rPr>
              <a:t>special</a:t>
            </a:r>
            <a:r>
              <a:rPr lang="pl-PL" sz="1050" dirty="0">
                <a:latin typeface="Century Gothic" panose="020B0502020202020204" pitchFamily="34" charset="0"/>
              </a:rPr>
              <a:t> </a:t>
            </a:r>
            <a:r>
              <a:rPr lang="pl-PL" sz="1050" dirty="0" smtClean="0">
                <a:latin typeface="Century Gothic" panose="020B0502020202020204" pitchFamily="34" charset="0"/>
              </a:rPr>
              <a:t/>
            </a:r>
            <a:br>
              <a:rPr lang="pl-PL" sz="1050" dirty="0" smtClean="0">
                <a:latin typeface="Century Gothic" panose="020B0502020202020204" pitchFamily="34" charset="0"/>
              </a:rPr>
            </a:br>
            <a:r>
              <a:rPr lang="pl-PL" sz="1050" dirty="0" err="1" smtClean="0">
                <a:latin typeface="Century Gothic" panose="020B0502020202020204" pitchFamily="34" charset="0"/>
              </a:rPr>
              <a:t>activity</a:t>
            </a:r>
            <a:r>
              <a:rPr lang="pl-PL" sz="1050" dirty="0" smtClean="0">
                <a:latin typeface="Century Gothic" panose="020B0502020202020204" pitchFamily="34" charset="0"/>
              </a:rPr>
              <a:t> </a:t>
            </a:r>
            <a:r>
              <a:rPr lang="pl-PL" sz="1050" dirty="0" err="1">
                <a:latin typeface="Century Gothic" panose="020B0502020202020204" pitchFamily="34" charset="0"/>
              </a:rPr>
              <a:t>that</a:t>
            </a:r>
            <a:r>
              <a:rPr lang="pl-PL" sz="1050" dirty="0">
                <a:latin typeface="Century Gothic" panose="020B0502020202020204" pitchFamily="34" charset="0"/>
              </a:rPr>
              <a:t> </a:t>
            </a:r>
            <a:r>
              <a:rPr lang="pl-PL" sz="1050" dirty="0" err="1">
                <a:latin typeface="Century Gothic" panose="020B0502020202020204" pitchFamily="34" charset="0"/>
              </a:rPr>
              <a:t>can</a:t>
            </a:r>
            <a:r>
              <a:rPr lang="pl-PL" sz="1050" dirty="0">
                <a:latin typeface="Century Gothic" panose="020B0502020202020204" pitchFamily="34" charset="0"/>
              </a:rPr>
              <a:t> </a:t>
            </a:r>
            <a:r>
              <a:rPr lang="pl-PL" sz="1050" dirty="0" smtClean="0">
                <a:latin typeface="Century Gothic" panose="020B0502020202020204" pitchFamily="34" charset="0"/>
              </a:rPr>
              <a:t/>
            </a:r>
            <a:br>
              <a:rPr lang="pl-PL" sz="1050" dirty="0" smtClean="0">
                <a:latin typeface="Century Gothic" panose="020B0502020202020204" pitchFamily="34" charset="0"/>
              </a:rPr>
            </a:br>
            <a:r>
              <a:rPr lang="pl-PL" sz="1050" dirty="0" err="1" smtClean="0">
                <a:latin typeface="Century Gothic" panose="020B0502020202020204" pitchFamily="34" charset="0"/>
              </a:rPr>
              <a:t>change</a:t>
            </a:r>
            <a:r>
              <a:rPr lang="pl-PL" sz="1050" dirty="0" smtClean="0">
                <a:latin typeface="Century Gothic" panose="020B0502020202020204" pitchFamily="34" charset="0"/>
              </a:rPr>
              <a:t> </a:t>
            </a:r>
            <a:r>
              <a:rPr lang="pl-PL" sz="1050" dirty="0">
                <a:latin typeface="Century Gothic" panose="020B0502020202020204" pitchFamily="34" charset="0"/>
              </a:rPr>
              <a:t>life of </a:t>
            </a:r>
            <a:r>
              <a:rPr lang="pl-PL" sz="1050" dirty="0" err="1">
                <a:latin typeface="Century Gothic" panose="020B0502020202020204" pitchFamily="34" charset="0"/>
              </a:rPr>
              <a:t>our</a:t>
            </a:r>
            <a:r>
              <a:rPr lang="pl-PL" sz="1050" dirty="0">
                <a:latin typeface="Century Gothic" panose="020B0502020202020204" pitchFamily="34" charset="0"/>
              </a:rPr>
              <a:t> </a:t>
            </a:r>
            <a:r>
              <a:rPr lang="pl-PL" sz="1050" dirty="0" smtClean="0">
                <a:latin typeface="Century Gothic" panose="020B0502020202020204" pitchFamily="34" charset="0"/>
              </a:rPr>
              <a:t/>
            </a:r>
            <a:br>
              <a:rPr lang="pl-PL" sz="1050" dirty="0" smtClean="0">
                <a:latin typeface="Century Gothic" panose="020B0502020202020204" pitchFamily="34" charset="0"/>
              </a:rPr>
            </a:br>
            <a:r>
              <a:rPr lang="pl-PL" sz="1050" dirty="0" err="1" smtClean="0">
                <a:latin typeface="Century Gothic" panose="020B0502020202020204" pitchFamily="34" charset="0"/>
              </a:rPr>
              <a:t>patients</a:t>
            </a:r>
            <a:r>
              <a:rPr lang="pl-PL" sz="1050" dirty="0" smtClean="0">
                <a:latin typeface="Century Gothic" panose="020B0502020202020204" pitchFamily="34" charset="0"/>
              </a:rPr>
              <a:t> </a:t>
            </a:r>
            <a:endParaRPr lang="pl-PL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endParaRPr lang="pl-PL" sz="1400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CHC Poland Spirit Award for </a:t>
            </a:r>
            <a:r>
              <a:rPr lang="pl-PL" sz="14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employees</a:t>
            </a:r>
            <a:endParaRPr lang="pl-PL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050" dirty="0">
                <a:latin typeface="Century Gothic" panose="020B0502020202020204" pitchFamily="34" charset="0"/>
              </a:rPr>
              <a:t>R</a:t>
            </a:r>
            <a:r>
              <a:rPr lang="en-US" sz="1050" dirty="0" err="1" smtClean="0">
                <a:latin typeface="Century Gothic" panose="020B0502020202020204" pitchFamily="34" charset="0"/>
              </a:rPr>
              <a:t>ewarding</a:t>
            </a:r>
            <a:r>
              <a:rPr lang="en-US" sz="1050" dirty="0" smtClean="0">
                <a:latin typeface="Century Gothic" panose="020B0502020202020204" pitchFamily="34" charset="0"/>
              </a:rPr>
              <a:t> </a:t>
            </a:r>
            <a:r>
              <a:rPr lang="en-US" sz="1050" dirty="0">
                <a:latin typeface="Century Gothic" panose="020B0502020202020204" pitchFamily="34" charset="0"/>
              </a:rPr>
              <a:t>people </a:t>
            </a:r>
            <a:r>
              <a:rPr lang="pl-PL" sz="1050" dirty="0" smtClean="0">
                <a:latin typeface="Century Gothic" panose="020B0502020202020204" pitchFamily="34" charset="0"/>
              </a:rPr>
              <a:t/>
            </a:r>
            <a:br>
              <a:rPr lang="pl-PL" sz="1050" dirty="0" smtClean="0">
                <a:latin typeface="Century Gothic" panose="020B0502020202020204" pitchFamily="34" charset="0"/>
              </a:rPr>
            </a:br>
            <a:r>
              <a:rPr lang="en-US" sz="1050" dirty="0" smtClean="0">
                <a:latin typeface="Century Gothic" panose="020B0502020202020204" pitchFamily="34" charset="0"/>
              </a:rPr>
              <a:t>for </a:t>
            </a:r>
            <a:r>
              <a:rPr lang="pl-PL" sz="1050" dirty="0" err="1" smtClean="0">
                <a:latin typeface="Century Gothic" panose="020B0502020202020204" pitchFamily="34" charset="0"/>
              </a:rPr>
              <a:t>outstanding</a:t>
            </a:r>
            <a:r>
              <a:rPr lang="pl-PL" sz="1050" dirty="0" smtClean="0">
                <a:latin typeface="Century Gothic" panose="020B0502020202020204" pitchFamily="34" charset="0"/>
              </a:rPr>
              <a:t/>
            </a:r>
            <a:br>
              <a:rPr lang="pl-PL" sz="1050" dirty="0" smtClean="0">
                <a:latin typeface="Century Gothic" panose="020B0502020202020204" pitchFamily="34" charset="0"/>
              </a:rPr>
            </a:br>
            <a:r>
              <a:rPr lang="en-US" sz="1050" dirty="0" smtClean="0">
                <a:latin typeface="Century Gothic" panose="020B0502020202020204" pitchFamily="34" charset="0"/>
              </a:rPr>
              <a:t>attitude </a:t>
            </a:r>
            <a:r>
              <a:rPr lang="en-US" sz="1050" dirty="0">
                <a:latin typeface="Century Gothic" panose="020B0502020202020204" pitchFamily="34" charset="0"/>
              </a:rPr>
              <a:t>in the </a:t>
            </a:r>
            <a:r>
              <a:rPr lang="pl-PL" sz="1050" dirty="0" smtClean="0">
                <a:latin typeface="Century Gothic" panose="020B0502020202020204" pitchFamily="34" charset="0"/>
              </a:rPr>
              <a:t/>
            </a:r>
            <a:br>
              <a:rPr lang="pl-PL" sz="1050" dirty="0" smtClean="0">
                <a:latin typeface="Century Gothic" panose="020B0502020202020204" pitchFamily="34" charset="0"/>
              </a:rPr>
            </a:br>
            <a:r>
              <a:rPr lang="en-US" sz="1050" dirty="0" smtClean="0">
                <a:latin typeface="Century Gothic" panose="020B0502020202020204" pitchFamily="34" charset="0"/>
              </a:rPr>
              <a:t>area </a:t>
            </a:r>
            <a:r>
              <a:rPr lang="en-US" sz="1050" dirty="0">
                <a:latin typeface="Century Gothic" panose="020B0502020202020204" pitchFamily="34" charset="0"/>
              </a:rPr>
              <a:t>of our values</a:t>
            </a:r>
            <a:endParaRPr lang="pl-PL" sz="1050" dirty="0">
              <a:latin typeface="Century Gothic" panose="020B0502020202020204" pitchFamily="34" charset="0"/>
            </a:endParaRPr>
          </a:p>
          <a:p>
            <a:pPr lvl="0"/>
            <a:endParaRPr lang="pl-PL" sz="1050" dirty="0">
              <a:latin typeface="Century Gothic" panose="020B0502020202020204" pitchFamily="34" charset="0"/>
            </a:endParaRPr>
          </a:p>
          <a:p>
            <a:pPr lvl="0"/>
            <a:endParaRPr lang="pl-PL" sz="1050" dirty="0">
              <a:latin typeface="Century Gothic" panose="020B0502020202020204" pitchFamily="34" charset="0"/>
            </a:endParaRPr>
          </a:p>
          <a:p>
            <a:endParaRPr lang="pl-PL" sz="1050" dirty="0">
              <a:latin typeface="Century Gothic" panose="020B0502020202020204" pitchFamily="34" charset="0"/>
            </a:endParaRPr>
          </a:p>
        </p:txBody>
      </p:sp>
      <p:pic>
        <p:nvPicPr>
          <p:cNvPr id="12" name="Obraz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9" r="50000" b="30074"/>
          <a:stretch/>
        </p:blipFill>
        <p:spPr bwMode="auto">
          <a:xfrm>
            <a:off x="6589207" y="2293245"/>
            <a:ext cx="872042" cy="83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re 2"/>
          <p:cNvSpPr txBox="1">
            <a:spLocks/>
          </p:cNvSpPr>
          <p:nvPr/>
        </p:nvSpPr>
        <p:spPr>
          <a:xfrm>
            <a:off x="6568903" y="2957671"/>
            <a:ext cx="911397" cy="659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cap="all" baseline="0">
                <a:solidFill>
                  <a:srgbClr val="989898"/>
                </a:solidFill>
                <a:latin typeface="ITC Avant Garde Gothic Book" charset="0"/>
                <a:ea typeface="ITC Avant Garde Gothic Book" charset="0"/>
                <a:cs typeface="ITC Avant Garde Gothic Book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1" i="0" u="none" strike="noStrike" kern="1200" cap="all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HAPPY LIVER, </a:t>
            </a:r>
            <a:br>
              <a:rPr kumimoji="0" lang="pl-PL" sz="900" b="1" i="0" u="none" strike="noStrike" kern="1200" cap="all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kumimoji="0" lang="pl-PL" sz="900" b="1" i="0" u="none" strike="noStrike" kern="1200" cap="all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HAPPY YOU</a:t>
            </a:r>
            <a:endParaRPr kumimoji="0" lang="fr-FR" sz="900" b="1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7" r="17573"/>
          <a:stretch/>
        </p:blipFill>
        <p:spPr bwMode="auto">
          <a:xfrm>
            <a:off x="7461249" y="2275314"/>
            <a:ext cx="771390" cy="8343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itre 2"/>
          <p:cNvSpPr txBox="1">
            <a:spLocks/>
          </p:cNvSpPr>
          <p:nvPr/>
        </p:nvSpPr>
        <p:spPr>
          <a:xfrm>
            <a:off x="7357977" y="2937307"/>
            <a:ext cx="1278023" cy="659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cap="all" baseline="0">
                <a:solidFill>
                  <a:srgbClr val="989898"/>
                </a:solidFill>
                <a:latin typeface="ITC Avant Garde Gothic Book" charset="0"/>
                <a:ea typeface="ITC Avant Garde Gothic Book" charset="0"/>
                <a:cs typeface="ITC Avant Garde Gothic Book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1" i="0" u="none" strike="noStrike" kern="1200" cap="all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CHILDHOOD</a:t>
            </a:r>
            <a:r>
              <a:rPr kumimoji="0" lang="pl-PL" sz="900" b="1" i="0" u="none" strike="noStrike" kern="1200" cap="all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DREAMS</a:t>
            </a:r>
            <a:endParaRPr kumimoji="0" lang="fr-FR" sz="900" b="1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.png"/>
          <p:cNvPicPr>
            <a:picLocks noChangeAspect="1"/>
          </p:cNvPicPr>
          <p:nvPr/>
        </p:nvPicPr>
        <p:blipFill rotWithShape="1">
          <a:blip r:embed="rId10">
            <a:extLst/>
          </a:blip>
          <a:srcRect l="6214" t="2651" r="469" b="12532"/>
          <a:stretch/>
        </p:blipFill>
        <p:spPr>
          <a:xfrm>
            <a:off x="8232639" y="2283195"/>
            <a:ext cx="764810" cy="78442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tre 2"/>
          <p:cNvSpPr txBox="1">
            <a:spLocks/>
          </p:cNvSpPr>
          <p:nvPr/>
        </p:nvSpPr>
        <p:spPr>
          <a:xfrm>
            <a:off x="8132677" y="2866594"/>
            <a:ext cx="1278023" cy="659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cap="all" baseline="0">
                <a:solidFill>
                  <a:srgbClr val="989898"/>
                </a:solidFill>
                <a:latin typeface="ITC Avant Garde Gothic Book" charset="0"/>
                <a:ea typeface="ITC Avant Garde Gothic Book" charset="0"/>
                <a:cs typeface="ITC Avant Garde Gothic Book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900" b="1" dirty="0" err="1" smtClean="0">
                <a:solidFill>
                  <a:sysClr val="window" lastClr="FFFF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Stresssmart</a:t>
            </a:r>
            <a:r>
              <a:rPr lang="pl-PL" sz="900" b="1" dirty="0" smtClean="0">
                <a:solidFill>
                  <a:sysClr val="window" lastClr="FFFF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kumimoji="0" lang="fr-FR" sz="900" b="1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77" y="3780429"/>
            <a:ext cx="950651" cy="655296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5" y="3780435"/>
            <a:ext cx="1001678" cy="647372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2" y="5635929"/>
            <a:ext cx="324929" cy="1070642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90" y="5635929"/>
            <a:ext cx="324929" cy="1070642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6" y="5645977"/>
            <a:ext cx="324930" cy="1070642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07" y="5635929"/>
            <a:ext cx="327393" cy="1078760"/>
          </a:xfrm>
          <a:prstGeom prst="rect">
            <a:avLst/>
          </a:prstGeom>
        </p:spPr>
      </p:pic>
      <p:pic>
        <p:nvPicPr>
          <p:cNvPr id="265219" name="Obraz 4" descr="image00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469" y="5663754"/>
            <a:ext cx="1043339" cy="105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pole tekstowe 25"/>
          <p:cNvSpPr txBox="1"/>
          <p:nvPr/>
        </p:nvSpPr>
        <p:spPr>
          <a:xfrm>
            <a:off x="4373693" y="3063280"/>
            <a:ext cx="463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latin typeface="Century Gothic" panose="020B0502020202020204" pitchFamily="34" charset="0"/>
              </a:rPr>
              <a:t>&amp;</a:t>
            </a:r>
            <a:endParaRPr lang="pl-PL" sz="3200" b="1" dirty="0">
              <a:latin typeface="Century Gothic" panose="020B0502020202020204" pitchFamily="34" charset="0"/>
            </a:endParaRPr>
          </a:p>
        </p:txBody>
      </p:sp>
      <p:pic>
        <p:nvPicPr>
          <p:cNvPr id="265221" name="Obraz 4" descr="cid:image001.jpg@01D34CD8.E1C3F880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4" t="1506" r="10440" b="73627"/>
          <a:stretch/>
        </p:blipFill>
        <p:spPr bwMode="auto">
          <a:xfrm>
            <a:off x="8315813" y="6108318"/>
            <a:ext cx="652145" cy="52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zaokrąglony 2"/>
          <p:cNvSpPr/>
          <p:nvPr/>
        </p:nvSpPr>
        <p:spPr>
          <a:xfrm>
            <a:off x="2707071" y="5938576"/>
            <a:ext cx="3846544" cy="6828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zaokrąglony 26"/>
          <p:cNvSpPr/>
          <p:nvPr/>
        </p:nvSpPr>
        <p:spPr>
          <a:xfrm>
            <a:off x="8315812" y="6214906"/>
            <a:ext cx="52775" cy="1864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05" y="3822758"/>
            <a:ext cx="869513" cy="637520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" y="2269200"/>
            <a:ext cx="923904" cy="616552"/>
          </a:xfrm>
          <a:prstGeom prst="rect">
            <a:avLst/>
          </a:prstGeom>
        </p:spPr>
      </p:pic>
      <p:pic>
        <p:nvPicPr>
          <p:cNvPr id="265216" name="Obraz 2652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58" y="2272048"/>
            <a:ext cx="919636" cy="613704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05" y="2265334"/>
            <a:ext cx="854041" cy="628146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03902" y="4829159"/>
            <a:ext cx="925798" cy="61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3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33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 &lt;/m_chGroupingSymbol17909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 &lt;/m_chGroupingSymbol17909&gt;&lt;m_strSuffix17909&gt;%&lt;/m_strSuffix17909&gt;&lt;/m_precDefaultPercent&gt;&lt;m_precDefaultDate&gt;&lt;m_bNumberIsYear val=&quot;0&quot;/&gt;&lt;m_strFormatTime&gt;%d/%m/%Y&lt;/m_strFormatTime&gt;&lt;/m_precDefaultDate&gt;&lt;m_precDefaultYear/&gt;&lt;m_precDefaultQuarter/&gt;&lt;m_precDefaultMonth/&gt;&lt;m_precDefaultWeek/&gt;&lt;m_precDefaultDay/&gt;&lt;m_mruColor&gt;&lt;m_vecMRU length=&quot;3&quot;&gt;&lt;elem m_fUsage=&quot;4.54159317167100160000E+000&quot;&gt;&lt;m_msothmcolidx val=&quot;0&quot;/&gt;&lt;m_rgb r=&quot;ee&quot; g=&quot;39&quot; b=&quot;bc&quot;/&gt;&lt;m_ppcolschidx tagver0=&quot;23004&quot; tagname0=&quot;m_ppcolschidxUNRECOGNIZED&quot; val=&quot;0&quot;/&gt;&lt;m_nBrightness val=&quot;0&quot;/&gt;&lt;/elem&gt;&lt;elem m_fUsage=&quot;1.91654100000000010000E+000&quot;&gt;&lt;m_msothmcolidx val=&quot;0&quot;/&gt;&lt;m_rgb r=&quot;71&quot; g=&quot;60&quot; b=&quot;d0&quot;/&gt;&lt;m_ppcolschidx tagver0=&quot;23004&quot; tagname0=&quot;m_ppcolschidxUNRECOGNIZED&quot; val=&quot;0&quot;/&gt;&lt;m_nBrightness val=&quot;0&quot;/&gt;&lt;/elem&gt;&lt;elem m_fUsage=&quot;1.00000000000000000000E+000&quot;&gt;&lt;m_msothmcolidx val=&quot;0&quot;/&gt;&lt;m_rgb r=&quot;f8&quot; g=&quot;8e&quot; b=&quot;1&quot;/&gt;&lt;m_ppcolschidx tagver0=&quot;23004&quot; tagname0=&quot;m_ppcolschidxUNRECOGNIZED&quot; val=&quot;0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9qCaT0un0..W0E1IegYE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1lENRJemEW4UZAJ0PcMh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EOfIzdqkOuVBGw9BKxi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u4bgua_r0adXEwvoLMH0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jHd8tKJ0eSFzePYEyVk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0Qt9EVTskmqnGi4DfGQ1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SrGH4bo0.jtuhk93e4P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VOSFQ7Ln0u2dTmwQ8ILL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9qCaT0un0..W0E1IegYE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1lENRJemEW4UZAJ0PcMh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EOfIzdqkOuVBGw9BKxi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u4bgua_r0adXEwvoLMH0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jHd8tKJ0eSFzePYEyVk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0Qt9EVTskmqnGi4DfGQ1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SrGH4bo0.jtuhk93e4P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VOSFQ7Ln0u2dTmwQ8ILL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9qCaT0un0..W0E1IegYE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1lENRJemEW4UZAJ0PcMh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EOfIzdqkOuVBGw9BKxi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u4bgua_r0adXEwvoLMH0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jHd8tKJ0eSFzePYEyVk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0Qt9EVTskmqnGi4DfGQ1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SrGH4bo0.jtuhk93e4P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VOSFQ7Ln0u2dTmwQ8ILL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9qCaT0un0..W0E1IegYE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1lENRJemEW4UZAJ0PcMh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EOfIzdqkOuVBGw9BKxi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u4bgua_r0adXEwvoLMH0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jHd8tKJ0eSFzePYEyVk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0Qt9EVTskmqnGi4DfGQ1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SrGH4bo0.jtuhk93e4P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VOSFQ7Ln0u2dTmwQ8ILL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cre SG template">
  <a:themeElements>
    <a:clrScheme name="Conception personnalisée 1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9690C4"/>
      </a:accent1>
      <a:accent2>
        <a:srgbClr val="ED5B43"/>
      </a:accent2>
      <a:accent3>
        <a:srgbClr val="FFFFFF"/>
      </a:accent3>
      <a:accent4>
        <a:srgbClr val="39397C"/>
      </a:accent4>
      <a:accent5>
        <a:srgbClr val="C9C6DE"/>
      </a:accent5>
      <a:accent6>
        <a:srgbClr val="D7523C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Blue SG template">
  <a:themeElements>
    <a:clrScheme name="Conception personnalisée 1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9690C4"/>
      </a:accent1>
      <a:accent2>
        <a:srgbClr val="ED5B43"/>
      </a:accent2>
      <a:accent3>
        <a:srgbClr val="FFFFFF"/>
      </a:accent3>
      <a:accent4>
        <a:srgbClr val="39397C"/>
      </a:accent4>
      <a:accent5>
        <a:srgbClr val="C9C6DE"/>
      </a:accent5>
      <a:accent6>
        <a:srgbClr val="D7523C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5_Blue SG template">
  <a:themeElements>
    <a:clrScheme name="Conception personnalisée 1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9690C4"/>
      </a:accent1>
      <a:accent2>
        <a:srgbClr val="ED5B43"/>
      </a:accent2>
      <a:accent3>
        <a:srgbClr val="FFFFFF"/>
      </a:accent3>
      <a:accent4>
        <a:srgbClr val="39397C"/>
      </a:accent4>
      <a:accent5>
        <a:srgbClr val="C9C6DE"/>
      </a:accent5>
      <a:accent6>
        <a:srgbClr val="D7523C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Conception personnalisée">
  <a:themeElements>
    <a:clrScheme name="Conception personnalisée 1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9690C4"/>
      </a:accent1>
      <a:accent2>
        <a:srgbClr val="ED5B43"/>
      </a:accent2>
      <a:accent3>
        <a:srgbClr val="FFFFFF"/>
      </a:accent3>
      <a:accent4>
        <a:srgbClr val="39397C"/>
      </a:accent4>
      <a:accent5>
        <a:srgbClr val="C9C6DE"/>
      </a:accent5>
      <a:accent6>
        <a:srgbClr val="D7523C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1_Conception personnalisée">
  <a:themeElements>
    <a:clrScheme name="Conception personnalisée 1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9690C4"/>
      </a:accent1>
      <a:accent2>
        <a:srgbClr val="ED5B43"/>
      </a:accent2>
      <a:accent3>
        <a:srgbClr val="FFFFFF"/>
      </a:accent3>
      <a:accent4>
        <a:srgbClr val="39397C"/>
      </a:accent4>
      <a:accent5>
        <a:srgbClr val="C9C6DE"/>
      </a:accent5>
      <a:accent6>
        <a:srgbClr val="D7523C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4_Conception personnalisée">
  <a:themeElements>
    <a:clrScheme name="Conception personnalisée 1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9690C4"/>
      </a:accent1>
      <a:accent2>
        <a:srgbClr val="ED5B43"/>
      </a:accent2>
      <a:accent3>
        <a:srgbClr val="FFFFFF"/>
      </a:accent3>
      <a:accent4>
        <a:srgbClr val="39397C"/>
      </a:accent4>
      <a:accent5>
        <a:srgbClr val="C9C6DE"/>
      </a:accent5>
      <a:accent6>
        <a:srgbClr val="D7523C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Conception personnalisée">
  <a:themeElements>
    <a:clrScheme name="Conception personnalisée 1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9690C4"/>
      </a:accent1>
      <a:accent2>
        <a:srgbClr val="ED5B43"/>
      </a:accent2>
      <a:accent3>
        <a:srgbClr val="FFFFFF"/>
      </a:accent3>
      <a:accent4>
        <a:srgbClr val="39397C"/>
      </a:accent4>
      <a:accent5>
        <a:srgbClr val="C9C6DE"/>
      </a:accent5>
      <a:accent6>
        <a:srgbClr val="D7523C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SANOFI 2015">
      <a:dk1>
        <a:srgbClr val="646464"/>
      </a:dk1>
      <a:lt1>
        <a:sysClr val="window" lastClr="FFFFFF"/>
      </a:lt1>
      <a:dk2>
        <a:srgbClr val="444492"/>
      </a:dk2>
      <a:lt2>
        <a:srgbClr val="BCA36A"/>
      </a:lt2>
      <a:accent1>
        <a:srgbClr val="ACB317"/>
      </a:accent1>
      <a:accent2>
        <a:srgbClr val="DC6B2F"/>
      </a:accent2>
      <a:accent3>
        <a:srgbClr val="7E589B"/>
      </a:accent3>
      <a:accent4>
        <a:srgbClr val="DC006B"/>
      </a:accent4>
      <a:accent5>
        <a:srgbClr val="528124"/>
      </a:accent5>
      <a:accent6>
        <a:srgbClr val="95766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2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2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3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8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9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0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1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2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3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82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17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5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Conception personnalisée">
  <a:themeElements>
    <a:clrScheme name="Sanofi CHC">
      <a:dk1>
        <a:srgbClr val="444492"/>
      </a:dk1>
      <a:lt1>
        <a:srgbClr val="FFFFFF"/>
      </a:lt1>
      <a:dk2>
        <a:srgbClr val="ACB317"/>
      </a:dk2>
      <a:lt2>
        <a:srgbClr val="BCA36A"/>
      </a:lt2>
      <a:accent1>
        <a:srgbClr val="DC006B"/>
      </a:accent1>
      <a:accent2>
        <a:srgbClr val="2D403E"/>
      </a:accent2>
      <a:accent3>
        <a:srgbClr val="9690C4"/>
      </a:accent3>
      <a:accent4>
        <a:srgbClr val="39397C"/>
      </a:accent4>
      <a:accent5>
        <a:srgbClr val="C9C6DE"/>
      </a:accent5>
      <a:accent6>
        <a:srgbClr val="ED5B43"/>
      </a:accent6>
      <a:hlink>
        <a:srgbClr val="751D1F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onception personnalisée 1">
        <a:dk1>
          <a:srgbClr val="444492"/>
        </a:dk1>
        <a:lt1>
          <a:srgbClr val="FFFFFF"/>
        </a:lt1>
        <a:dk2>
          <a:srgbClr val="ACB317"/>
        </a:dk2>
        <a:lt2>
          <a:srgbClr val="BCA36A"/>
        </a:lt2>
        <a:accent1>
          <a:srgbClr val="9690C4"/>
        </a:accent1>
        <a:accent2>
          <a:srgbClr val="ED5B43"/>
        </a:accent2>
        <a:accent3>
          <a:srgbClr val="FFFFFF"/>
        </a:accent3>
        <a:accent4>
          <a:srgbClr val="39397C"/>
        </a:accent4>
        <a:accent5>
          <a:srgbClr val="C9C6DE"/>
        </a:accent5>
        <a:accent6>
          <a:srgbClr val="D7523C"/>
        </a:accent6>
        <a:hlink>
          <a:srgbClr val="751D1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</TotalTime>
  <Words>81</Words>
  <Application>Microsoft Office PowerPoint</Application>
  <PresentationFormat>Pokaz na ekranie (4:3)</PresentationFormat>
  <Paragraphs>63</Paragraphs>
  <Slides>4</Slides>
  <Notes>4</Notes>
  <HiddenSlides>0</HiddenSlides>
  <MMClips>0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29</vt:i4>
      </vt:variant>
      <vt:variant>
        <vt:lpstr>Osadzone serwery OLE</vt:lpstr>
      </vt:variant>
      <vt:variant>
        <vt:i4>3</vt:i4>
      </vt:variant>
      <vt:variant>
        <vt:lpstr>Tytuły slajdów</vt:lpstr>
      </vt:variant>
      <vt:variant>
        <vt:i4>4</vt:i4>
      </vt:variant>
    </vt:vector>
  </HeadingPairs>
  <TitlesOfParts>
    <vt:vector size="43" baseType="lpstr">
      <vt:lpstr>MS PGothic</vt:lpstr>
      <vt:lpstr>Arial</vt:lpstr>
      <vt:lpstr>Calibri</vt:lpstr>
      <vt:lpstr>Century Gothic</vt:lpstr>
      <vt:lpstr>ITC Avant Garde Gothic Book</vt:lpstr>
      <vt:lpstr>Verdana</vt:lpstr>
      <vt:lpstr>Wingdings</vt:lpstr>
      <vt:lpstr>1_Conception personnalisée</vt:lpstr>
      <vt:lpstr>Thème Office</vt:lpstr>
      <vt:lpstr>2_Conception personnalisée</vt:lpstr>
      <vt:lpstr>3_Conception personnalisée</vt:lpstr>
      <vt:lpstr>4_Conception personnalisée</vt:lpstr>
      <vt:lpstr>5_Conception personnalisée</vt:lpstr>
      <vt:lpstr>15_Conception personnalisée</vt:lpstr>
      <vt:lpstr>6_Conception personnalisée</vt:lpstr>
      <vt:lpstr>7_Conception personnalisée</vt:lpstr>
      <vt:lpstr>10_Conception personnalisée</vt:lpstr>
      <vt:lpstr>9_Conception personnalisée</vt:lpstr>
      <vt:lpstr>1_Ocre SG template</vt:lpstr>
      <vt:lpstr>8_Conception personnalisée</vt:lpstr>
      <vt:lpstr>Blue SG template</vt:lpstr>
      <vt:lpstr>35_Blue SG template</vt:lpstr>
      <vt:lpstr>16_Conception personnalisée</vt:lpstr>
      <vt:lpstr>11_Conception personnalisée</vt:lpstr>
      <vt:lpstr>14_Conception personnalisée</vt:lpstr>
      <vt:lpstr>17_Conception personnalisée</vt:lpstr>
      <vt:lpstr>12_Conception personnalisée</vt:lpstr>
      <vt:lpstr>13_Conception personnalisée</vt:lpstr>
      <vt:lpstr>18_Conception personnalisée</vt:lpstr>
      <vt:lpstr>19_Conception personnalisée</vt:lpstr>
      <vt:lpstr>20_Conception personnalisée</vt:lpstr>
      <vt:lpstr>21_Conception personnalisée</vt:lpstr>
      <vt:lpstr>22_Conception personnalisée</vt:lpstr>
      <vt:lpstr>23_Conception personnalisée</vt:lpstr>
      <vt:lpstr>82_Conception personnalisée</vt:lpstr>
      <vt:lpstr>117_Conception personnalisée</vt:lpstr>
      <vt:lpstr>think-cell Folie</vt:lpstr>
      <vt:lpstr>think-cell Slide</vt:lpstr>
      <vt:lpstr>Diapositive think-cell</vt:lpstr>
      <vt:lpstr>CHC Leadership Network</vt:lpstr>
      <vt:lpstr>Our Purpose &amp; Values</vt:lpstr>
      <vt:lpstr>Activation stories</vt:lpstr>
      <vt:lpstr>How we are reaching out our mission in CHC Poland?  </vt:lpstr>
    </vt:vector>
  </TitlesOfParts>
  <Company>Ormès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Amandine Hay</dc:creator>
  <cp:lastModifiedBy>Ross, Joanna /PL</cp:lastModifiedBy>
  <cp:revision>1142</cp:revision>
  <cp:lastPrinted>2014-03-05T16:00:17Z</cp:lastPrinted>
  <dcterms:created xsi:type="dcterms:W3CDTF">2012-05-16T16:16:09Z</dcterms:created>
  <dcterms:modified xsi:type="dcterms:W3CDTF">2018-02-16T11:36:54Z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