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9" r:id="rId2"/>
    <p:sldMasterId id="2147483692" r:id="rId3"/>
  </p:sldMasterIdLst>
  <p:notesMasterIdLst>
    <p:notesMasterId r:id="rId19"/>
  </p:notesMasterIdLst>
  <p:sldIdLst>
    <p:sldId id="256" r:id="rId4"/>
    <p:sldId id="331" r:id="rId5"/>
    <p:sldId id="337" r:id="rId6"/>
    <p:sldId id="342" r:id="rId7"/>
    <p:sldId id="338" r:id="rId8"/>
    <p:sldId id="339" r:id="rId9"/>
    <p:sldId id="340" r:id="rId10"/>
    <p:sldId id="344" r:id="rId11"/>
    <p:sldId id="281" r:id="rId12"/>
    <p:sldId id="315" r:id="rId13"/>
    <p:sldId id="345" r:id="rId14"/>
    <p:sldId id="348" r:id="rId15"/>
    <p:sldId id="349" r:id="rId16"/>
    <p:sldId id="350" r:id="rId17"/>
    <p:sldId id="328"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tti" initials="P"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997" autoAdjust="0"/>
  </p:normalViewPr>
  <p:slideViewPr>
    <p:cSldViewPr>
      <p:cViewPr varScale="1">
        <p:scale>
          <a:sx n="70" d="100"/>
          <a:sy n="70" d="100"/>
        </p:scale>
        <p:origin x="-1229"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9FF263DB-E5EB-4810-9273-5B8C9B5E8AC7}" type="datetimeFigureOut">
              <a:rPr lang="en-US"/>
              <a:pPr>
                <a:defRPr/>
              </a:pPr>
              <a:t>4/20/2015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FEB6C08-66F1-4A1A-8E6A-A0CF79D52BDA}" type="slidenum">
              <a:rPr lang="en-US"/>
              <a:pPr>
                <a:defRPr/>
              </a:pPr>
              <a:t>‹#›</a:t>
            </a:fld>
            <a:endParaRPr lang="en-US" dirty="0"/>
          </a:p>
        </p:txBody>
      </p:sp>
    </p:spTree>
    <p:extLst>
      <p:ext uri="{BB962C8B-B14F-4D97-AF65-F5344CB8AC3E}">
        <p14:creationId xmlns:p14="http://schemas.microsoft.com/office/powerpoint/2010/main" val="5815565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FEB6C08-66F1-4A1A-8E6A-A0CF79D52BDA}"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Collected </a:t>
            </a:r>
            <a:r>
              <a:rPr lang="en-US" baseline="0" dirty="0" smtClean="0"/>
              <a:t>every other year; not collected </a:t>
            </a:r>
            <a:r>
              <a:rPr lang="en-US" baseline="0" smtClean="0"/>
              <a:t>in 2011, 2013</a:t>
            </a:r>
            <a:endParaRPr lang="en-US" dirty="0"/>
          </a:p>
        </p:txBody>
      </p:sp>
      <p:sp>
        <p:nvSpPr>
          <p:cNvPr id="4" name="Slide Number Placeholder 3"/>
          <p:cNvSpPr>
            <a:spLocks noGrp="1"/>
          </p:cNvSpPr>
          <p:nvPr>
            <p:ph type="sldNum" sz="quarter" idx="10"/>
          </p:nvPr>
        </p:nvSpPr>
        <p:spPr/>
        <p:txBody>
          <a:bodyPr/>
          <a:lstStyle/>
          <a:p>
            <a:pPr>
              <a:defRPr/>
            </a:pPr>
            <a:fld id="{EFEB6C08-66F1-4A1A-8E6A-A0CF79D52BDA}" type="slidenum">
              <a:rPr lang="en-US" smtClean="0"/>
              <a:pPr>
                <a:defRPr/>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r>
              <a:rPr lang="en-US" smtClean="0">
                <a:solidFill>
                  <a:srgbClr val="EEECE1"/>
                </a:solidFill>
              </a:rPr>
              <a:t>Page </a:t>
            </a:r>
            <a:fld id="{86B1A27B-549C-417B-9618-2FC90C28E7D0}" type="slidenum">
              <a:rPr lang="en-US" smtClean="0">
                <a:solidFill>
                  <a:srgbClr val="EEECE1"/>
                </a:solidFill>
              </a:rPr>
              <a:pPr>
                <a:defRPr/>
              </a:pPr>
              <a:t>12</a:t>
            </a:fld>
            <a:endParaRPr lang="en-US">
              <a:solidFill>
                <a:srgbClr val="EEECE1"/>
              </a:solidFill>
            </a:endParaRPr>
          </a:p>
        </p:txBody>
      </p:sp>
    </p:spTree>
    <p:extLst>
      <p:ext uri="{BB962C8B-B14F-4D97-AF65-F5344CB8AC3E}">
        <p14:creationId xmlns:p14="http://schemas.microsoft.com/office/powerpoint/2010/main" val="12178582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EE9A5B7-F042-4E26-9988-FD07020EE1DC}" type="slidenum">
              <a:rPr lang="en-US" smtClean="0"/>
              <a:pPr>
                <a:defRPr/>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F226548-A0EC-47F8-BB94-D112672305D9}" type="slidenum">
              <a:rPr lang="en-US"/>
              <a:pPr/>
              <a:t>2</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FEB6C08-66F1-4A1A-8E6A-A0CF79D52BDA}"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Quality is defined as the degree to which the product/service is consistent with current evidence or policy</a:t>
            </a:r>
            <a:endParaRPr lang="en-US" dirty="0"/>
          </a:p>
        </p:txBody>
      </p:sp>
      <p:sp>
        <p:nvSpPr>
          <p:cNvPr id="4" name="Slide Number Placeholder 3"/>
          <p:cNvSpPr>
            <a:spLocks noGrp="1"/>
          </p:cNvSpPr>
          <p:nvPr>
            <p:ph type="sldNum" sz="quarter" idx="10"/>
          </p:nvPr>
        </p:nvSpPr>
        <p:spPr/>
        <p:txBody>
          <a:bodyPr/>
          <a:lstStyle/>
          <a:p>
            <a:pPr>
              <a:defRPr/>
            </a:pPr>
            <a:fld id="{EFEB6C08-66F1-4A1A-8E6A-A0CF79D52BDA}" type="slidenum">
              <a:rPr lang="en-US" smtClean="0"/>
              <a:pPr>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Relevance is defined as the degree to which the product/service</a:t>
            </a:r>
            <a:r>
              <a:rPr lang="en-US" baseline="0" dirty="0" smtClean="0"/>
              <a:t> addresses current educational problems or issues.</a:t>
            </a:r>
            <a:endParaRPr lang="en-US" dirty="0"/>
          </a:p>
        </p:txBody>
      </p:sp>
      <p:sp>
        <p:nvSpPr>
          <p:cNvPr id="4" name="Slide Number Placeholder 3"/>
          <p:cNvSpPr>
            <a:spLocks noGrp="1"/>
          </p:cNvSpPr>
          <p:nvPr>
            <p:ph type="sldNum" sz="quarter" idx="10"/>
          </p:nvPr>
        </p:nvSpPr>
        <p:spPr/>
        <p:txBody>
          <a:bodyPr/>
          <a:lstStyle/>
          <a:p>
            <a:pPr>
              <a:defRPr/>
            </a:pPr>
            <a:fld id="{EFEB6C08-66F1-4A1A-8E6A-A0CF79D52BDA}" type="slidenum">
              <a:rPr lang="en-US" smtClean="0"/>
              <a:pPr>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Usefulness is defined as the degree to which the product/service</a:t>
            </a:r>
            <a:r>
              <a:rPr lang="en-US" baseline="0" dirty="0" smtClean="0"/>
              <a:t> can be readily and successfully used by consumers.</a:t>
            </a:r>
            <a:endParaRPr lang="en-US" dirty="0"/>
          </a:p>
        </p:txBody>
      </p:sp>
      <p:sp>
        <p:nvSpPr>
          <p:cNvPr id="4" name="Slide Number Placeholder 3"/>
          <p:cNvSpPr>
            <a:spLocks noGrp="1"/>
          </p:cNvSpPr>
          <p:nvPr>
            <p:ph type="sldNum" sz="quarter" idx="10"/>
          </p:nvPr>
        </p:nvSpPr>
        <p:spPr/>
        <p:txBody>
          <a:bodyPr/>
          <a:lstStyle/>
          <a:p>
            <a:pPr>
              <a:defRPr/>
            </a:pPr>
            <a:fld id="{EFEB6C08-66F1-4A1A-8E6A-A0CF79D52BDA}" type="slidenum">
              <a:rPr lang="en-US" smtClean="0"/>
              <a:pPr>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EFEB6C08-66F1-4A1A-8E6A-A0CF79D52BDA}" type="slidenum">
              <a:rPr lang="en-US" smtClean="0"/>
              <a:pPr>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FEB6C08-66F1-4A1A-8E6A-A0CF79D52BDA}" type="slidenum">
              <a:rPr lang="en-US" smtClean="0"/>
              <a:pPr>
                <a:defRPr/>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EE9A5B7-F042-4E26-9988-FD07020EE1DC}"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CB9DC2F7-717D-4798-8D6F-220133917B70}" type="datetime1">
              <a:rPr lang="en-US" smtClean="0"/>
              <a:pPr>
                <a:defRPr/>
              </a:pPr>
              <a:t>4/20/2015</a:t>
            </a:fld>
            <a:endParaRPr lang="en-US" dirty="0"/>
          </a:p>
        </p:txBody>
      </p:sp>
      <p:sp>
        <p:nvSpPr>
          <p:cNvPr id="12" name="Footer Placeholder 18"/>
          <p:cNvSpPr>
            <a:spLocks noGrp="1"/>
          </p:cNvSpPr>
          <p:nvPr>
            <p:ph type="ftr" sz="quarter" idx="11"/>
          </p:nvPr>
        </p:nvSpPr>
        <p:spPr/>
        <p:txBody>
          <a:bodyPr/>
          <a:lstStyle>
            <a:lvl1pPr>
              <a:defRPr dirty="0">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841DA0D0-1BCF-428C-9E4B-9618025020B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4836845-739C-42B8-AEC8-CE35AB907CC9}" type="datetime1">
              <a:rPr lang="en-US" smtClean="0"/>
              <a:pPr>
                <a:defRPr/>
              </a:pPr>
              <a:t>4/20/2015</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E144F2C-AD9C-474A-BE21-21FD1194641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582143B-0D3A-491D-9656-AC61E1D2C70D}" type="datetime1">
              <a:rPr lang="en-US" smtClean="0"/>
              <a:pPr>
                <a:defRPr/>
              </a:pPr>
              <a:t>4/20/2015</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A2CAA34-493D-4187-AA7A-D56A251BF8E9}"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64898" name="Rectangle 1026"/>
          <p:cNvSpPr>
            <a:spLocks noGrp="1" noChangeArrowheads="1"/>
          </p:cNvSpPr>
          <p:nvPr>
            <p:ph type="ctrTitle" sz="quarter"/>
          </p:nvPr>
        </p:nvSpPr>
        <p:spPr>
          <a:xfrm>
            <a:off x="685800" y="1143000"/>
            <a:ext cx="7772400" cy="1143000"/>
          </a:xfrm>
          <a:effectLst>
            <a:outerShdw dist="53882" dir="2700000" algn="ctr" rotWithShape="0">
              <a:srgbClr val="000000">
                <a:alpha val="50000"/>
              </a:srgbClr>
            </a:outerShdw>
          </a:effectLst>
        </p:spPr>
        <p:txBody>
          <a:bodyPr anchor="ctr"/>
          <a:lstStyle>
            <a:lvl1pPr algn="ctr">
              <a:defRPr/>
            </a:lvl1pPr>
          </a:lstStyle>
          <a:p>
            <a:r>
              <a:rPr lang="en-US"/>
              <a:t>Click to edit Master title style</a:t>
            </a:r>
          </a:p>
        </p:txBody>
      </p:sp>
      <p:sp>
        <p:nvSpPr>
          <p:cNvPr id="464899" name="Rectangle 1027"/>
          <p:cNvSpPr>
            <a:spLocks noGrp="1" noChangeArrowheads="1"/>
          </p:cNvSpPr>
          <p:nvPr>
            <p:ph type="subTitle" sz="quarter" idx="1"/>
          </p:nvPr>
        </p:nvSpPr>
        <p:spPr>
          <a:xfrm>
            <a:off x="1371600" y="2743200"/>
            <a:ext cx="6400800" cy="1752600"/>
          </a:xfrm>
        </p:spPr>
        <p:txBody>
          <a:bodyPr lIns="92075" tIns="46038" rIns="92075" bIns="46038"/>
          <a:lstStyle>
            <a:lvl1pPr algn="ctr">
              <a:defRPr>
                <a:solidFill>
                  <a:srgbClr val="FFFFFF"/>
                </a:solidFill>
              </a:defRPr>
            </a:lvl1pPr>
          </a:lstStyle>
          <a:p>
            <a:r>
              <a:rPr lang="en-US"/>
              <a:t>Click to edit Master subtitle style</a:t>
            </a:r>
          </a:p>
        </p:txBody>
      </p:sp>
      <p:sp>
        <p:nvSpPr>
          <p:cNvPr id="4" name="Rectangle 1028"/>
          <p:cNvSpPr>
            <a:spLocks noGrp="1" noChangeArrowheads="1"/>
          </p:cNvSpPr>
          <p:nvPr>
            <p:ph type="dt" sz="quarter" idx="10"/>
          </p:nvPr>
        </p:nvSpPr>
        <p:spPr bwMode="auto">
          <a:xfrm>
            <a:off x="1143000"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defRPr sz="1400" b="0">
                <a:solidFill>
                  <a:srgbClr val="FFFFFF"/>
                </a:solidFill>
              </a:defRPr>
            </a:lvl1pPr>
          </a:lstStyle>
          <a:p>
            <a:pPr>
              <a:defRPr/>
            </a:pPr>
            <a:endParaRPr lang="en-US">
              <a:latin typeface="CG Omega" pitchFamily="34" charset="0"/>
            </a:endParaRPr>
          </a:p>
        </p:txBody>
      </p:sp>
      <p:sp>
        <p:nvSpPr>
          <p:cNvPr id="5" name="Rectangle 1029"/>
          <p:cNvSpPr>
            <a:spLocks noGrp="1" noChangeArrowheads="1"/>
          </p:cNvSpPr>
          <p:nvPr>
            <p:ph type="ftr" sz="quarter" idx="11"/>
          </p:nvPr>
        </p:nvSpPr>
        <p:spPr>
          <a:xfrm>
            <a:off x="3581400" y="6248400"/>
            <a:ext cx="2895600" cy="457200"/>
          </a:xfrm>
        </p:spPr>
        <p:txBody>
          <a:bodyPr/>
          <a:lstStyle>
            <a:lvl1pPr algn="ctr">
              <a:defRPr sz="1400">
                <a:solidFill>
                  <a:srgbClr val="FFFFFF"/>
                </a:solidFill>
              </a:defRPr>
            </a:lvl1pPr>
          </a:lstStyle>
          <a:p>
            <a:pPr>
              <a:defRPr/>
            </a:pPr>
            <a:endParaRPr lang="en-US"/>
          </a:p>
        </p:txBody>
      </p:sp>
      <p:sp>
        <p:nvSpPr>
          <p:cNvPr id="6" name="Rectangle 1030"/>
          <p:cNvSpPr>
            <a:spLocks noGrp="1" noChangeArrowheads="1"/>
          </p:cNvSpPr>
          <p:nvPr>
            <p:ph type="sldNum" sz="quarter" idx="12"/>
          </p:nvPr>
        </p:nvSpPr>
        <p:spPr>
          <a:xfrm>
            <a:off x="7010400" y="6248400"/>
            <a:ext cx="1905000" cy="457200"/>
          </a:xfrm>
        </p:spPr>
        <p:txBody>
          <a:bodyPr/>
          <a:lstStyle>
            <a:lvl1pPr algn="r">
              <a:defRPr sz="1400" b="0">
                <a:solidFill>
                  <a:srgbClr val="FFFFFF"/>
                </a:solidFill>
                <a:effectLst/>
              </a:defRPr>
            </a:lvl1pPr>
          </a:lstStyle>
          <a:p>
            <a:pPr>
              <a:defRPr/>
            </a:pPr>
            <a:fld id="{1078626B-199A-4309-8E91-F490574C273F}" type="slidenum">
              <a:rPr lang="en-US"/>
              <a:pPr>
                <a:defRPr/>
              </a:pPr>
              <a:t>‹#›</a:t>
            </a:fld>
            <a:endParaRPr lang="en-US"/>
          </a:p>
        </p:txBody>
      </p:sp>
    </p:spTree>
    <p:extLst>
      <p:ext uri="{BB962C8B-B14F-4D97-AF65-F5344CB8AC3E}">
        <p14:creationId xmlns:p14="http://schemas.microsoft.com/office/powerpoint/2010/main" val="84863992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5943DAAB-2D66-401E-BF36-D1FCFC03A98C}" type="slidenum">
              <a:rPr lang="en-US"/>
              <a:pPr>
                <a:defRPr/>
              </a:pPr>
              <a:t>‹#›</a:t>
            </a:fld>
            <a:endParaRPr lang="en-US"/>
          </a:p>
        </p:txBody>
      </p:sp>
    </p:spTree>
    <p:extLst>
      <p:ext uri="{BB962C8B-B14F-4D97-AF65-F5344CB8AC3E}">
        <p14:creationId xmlns:p14="http://schemas.microsoft.com/office/powerpoint/2010/main" val="29396919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170C7ED6-8DA0-4AA4-AC75-A68F4568C517}" type="slidenum">
              <a:rPr lang="en-US"/>
              <a:pPr>
                <a:defRPr/>
              </a:pPr>
              <a:t>‹#›</a:t>
            </a:fld>
            <a:endParaRPr lang="en-US"/>
          </a:p>
        </p:txBody>
      </p:sp>
    </p:spTree>
    <p:extLst>
      <p:ext uri="{BB962C8B-B14F-4D97-AF65-F5344CB8AC3E}">
        <p14:creationId xmlns:p14="http://schemas.microsoft.com/office/powerpoint/2010/main" val="269717019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200" y="20574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3500" y="20574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5532812D-BC8E-4EEB-88F6-2674A1B6A90A}" type="slidenum">
              <a:rPr lang="en-US"/>
              <a:pPr>
                <a:defRPr/>
              </a:pPr>
              <a:t>‹#›</a:t>
            </a:fld>
            <a:endParaRPr lang="en-US"/>
          </a:p>
        </p:txBody>
      </p:sp>
    </p:spTree>
    <p:extLst>
      <p:ext uri="{BB962C8B-B14F-4D97-AF65-F5344CB8AC3E}">
        <p14:creationId xmlns:p14="http://schemas.microsoft.com/office/powerpoint/2010/main" val="62167468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8" name="Rectangle 6"/>
          <p:cNvSpPr>
            <a:spLocks noGrp="1" noChangeArrowheads="1"/>
          </p:cNvSpPr>
          <p:nvPr>
            <p:ph type="sldNum" sz="quarter" idx="11"/>
          </p:nvPr>
        </p:nvSpPr>
        <p:spPr>
          <a:ln/>
        </p:spPr>
        <p:txBody>
          <a:bodyPr/>
          <a:lstStyle>
            <a:lvl1pPr>
              <a:defRPr/>
            </a:lvl1pPr>
          </a:lstStyle>
          <a:p>
            <a:pPr>
              <a:defRPr/>
            </a:pPr>
            <a:fld id="{7DC6A9F7-3A08-49D9-9833-509D1FEB8D0B}" type="slidenum">
              <a:rPr lang="en-US"/>
              <a:pPr>
                <a:defRPr/>
              </a:pPr>
              <a:t>‹#›</a:t>
            </a:fld>
            <a:endParaRPr lang="en-US"/>
          </a:p>
        </p:txBody>
      </p:sp>
    </p:spTree>
    <p:extLst>
      <p:ext uri="{BB962C8B-B14F-4D97-AF65-F5344CB8AC3E}">
        <p14:creationId xmlns:p14="http://schemas.microsoft.com/office/powerpoint/2010/main" val="2534225713"/>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1"/>
          </p:nvPr>
        </p:nvSpPr>
        <p:spPr>
          <a:ln/>
        </p:spPr>
        <p:txBody>
          <a:bodyPr/>
          <a:lstStyle>
            <a:lvl1pPr>
              <a:defRPr/>
            </a:lvl1pPr>
          </a:lstStyle>
          <a:p>
            <a:pPr>
              <a:defRPr/>
            </a:pPr>
            <a:fld id="{D72894FE-A0D4-4AD1-BF1B-34DCF89EAEBA}" type="slidenum">
              <a:rPr lang="en-US"/>
              <a:pPr>
                <a:defRPr/>
              </a:pPr>
              <a:t>‹#›</a:t>
            </a:fld>
            <a:endParaRPr lang="en-US"/>
          </a:p>
        </p:txBody>
      </p:sp>
    </p:spTree>
    <p:extLst>
      <p:ext uri="{BB962C8B-B14F-4D97-AF65-F5344CB8AC3E}">
        <p14:creationId xmlns:p14="http://schemas.microsoft.com/office/powerpoint/2010/main" val="3656833146"/>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3" name="Rectangle 6"/>
          <p:cNvSpPr>
            <a:spLocks noGrp="1" noChangeArrowheads="1"/>
          </p:cNvSpPr>
          <p:nvPr>
            <p:ph type="sldNum" sz="quarter" idx="11"/>
          </p:nvPr>
        </p:nvSpPr>
        <p:spPr>
          <a:ln/>
        </p:spPr>
        <p:txBody>
          <a:bodyPr/>
          <a:lstStyle>
            <a:lvl1pPr>
              <a:defRPr/>
            </a:lvl1pPr>
          </a:lstStyle>
          <a:p>
            <a:pPr>
              <a:defRPr/>
            </a:pPr>
            <a:fld id="{D4ABB6EE-F92F-4A81-BE84-F0111EDD212F}" type="slidenum">
              <a:rPr lang="en-US"/>
              <a:pPr>
                <a:defRPr/>
              </a:pPr>
              <a:t>‹#›</a:t>
            </a:fld>
            <a:endParaRPr lang="en-US"/>
          </a:p>
        </p:txBody>
      </p:sp>
    </p:spTree>
    <p:extLst>
      <p:ext uri="{BB962C8B-B14F-4D97-AF65-F5344CB8AC3E}">
        <p14:creationId xmlns:p14="http://schemas.microsoft.com/office/powerpoint/2010/main" val="994002995"/>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AF8F3B76-B0D4-401E-BF90-5B9BB72DC61F}" type="slidenum">
              <a:rPr lang="en-US"/>
              <a:pPr>
                <a:defRPr/>
              </a:pPr>
              <a:t>‹#›</a:t>
            </a:fld>
            <a:endParaRPr lang="en-US"/>
          </a:p>
        </p:txBody>
      </p:sp>
    </p:spTree>
    <p:extLst>
      <p:ext uri="{BB962C8B-B14F-4D97-AF65-F5344CB8AC3E}">
        <p14:creationId xmlns:p14="http://schemas.microsoft.com/office/powerpoint/2010/main" val="340996759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F2DB921D-BF35-487C-A564-19BB1F92EE8B}" type="datetime1">
              <a:rPr lang="en-US" smtClean="0"/>
              <a:pPr>
                <a:defRPr/>
              </a:pPr>
              <a:t>4/20/2015</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46DAA8E-05CF-4F43-920D-1AC5719D1E20}"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05886519-F2D4-4201-B7F4-8716F358C092}" type="slidenum">
              <a:rPr lang="en-US"/>
              <a:pPr>
                <a:defRPr/>
              </a:pPr>
              <a:t>‹#›</a:t>
            </a:fld>
            <a:endParaRPr lang="en-US"/>
          </a:p>
        </p:txBody>
      </p:sp>
    </p:spTree>
    <p:extLst>
      <p:ext uri="{BB962C8B-B14F-4D97-AF65-F5344CB8AC3E}">
        <p14:creationId xmlns:p14="http://schemas.microsoft.com/office/powerpoint/2010/main" val="1559430631"/>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449E6F4D-C63A-4A64-9CF3-4F23E7C820D8}" type="slidenum">
              <a:rPr lang="en-US"/>
              <a:pPr>
                <a:defRPr/>
              </a:pPr>
              <a:t>‹#›</a:t>
            </a:fld>
            <a:endParaRPr lang="en-US"/>
          </a:p>
        </p:txBody>
      </p:sp>
    </p:spTree>
    <p:extLst>
      <p:ext uri="{BB962C8B-B14F-4D97-AF65-F5344CB8AC3E}">
        <p14:creationId xmlns:p14="http://schemas.microsoft.com/office/powerpoint/2010/main" val="153413708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3810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3810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590CF6F6-9EEF-4E37-8D87-8BEAC870A0C8}" type="slidenum">
              <a:rPr lang="en-US"/>
              <a:pPr>
                <a:defRPr/>
              </a:pPr>
              <a:t>‹#›</a:t>
            </a:fld>
            <a:endParaRPr lang="en-US"/>
          </a:p>
        </p:txBody>
      </p:sp>
    </p:spTree>
    <p:extLst>
      <p:ext uri="{BB962C8B-B14F-4D97-AF65-F5344CB8AC3E}">
        <p14:creationId xmlns:p14="http://schemas.microsoft.com/office/powerpoint/2010/main" val="2772812737"/>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7696200" cy="10668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1219200" y="2057400"/>
            <a:ext cx="7696200" cy="4114800"/>
          </a:xfrm>
        </p:spPr>
        <p:txBody>
          <a:bodyPr/>
          <a:lstStyle/>
          <a:p>
            <a:pPr lvl="0"/>
            <a:endParaRPr lang="en-US" noProof="0"/>
          </a:p>
        </p:txBody>
      </p:sp>
      <p:sp>
        <p:nvSpPr>
          <p:cNvPr id="4" name="Rectangle 5"/>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AE1D698D-4552-4EA7-A058-AE5A2B75B51D}" type="slidenum">
              <a:rPr lang="en-US"/>
              <a:pPr>
                <a:defRPr/>
              </a:pPr>
              <a:t>‹#›</a:t>
            </a:fld>
            <a:endParaRPr lang="en-US"/>
          </a:p>
        </p:txBody>
      </p:sp>
    </p:spTree>
    <p:extLst>
      <p:ext uri="{BB962C8B-B14F-4D97-AF65-F5344CB8AC3E}">
        <p14:creationId xmlns:p14="http://schemas.microsoft.com/office/powerpoint/2010/main" val="3277582889"/>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64898" name="Rectangle 1026"/>
          <p:cNvSpPr>
            <a:spLocks noGrp="1" noChangeArrowheads="1"/>
          </p:cNvSpPr>
          <p:nvPr>
            <p:ph type="ctrTitle" sz="quarter"/>
          </p:nvPr>
        </p:nvSpPr>
        <p:spPr>
          <a:xfrm>
            <a:off x="685800" y="1143000"/>
            <a:ext cx="7772400" cy="1143000"/>
          </a:xfrm>
          <a:effectLst>
            <a:outerShdw dist="53882" dir="2700000" algn="ctr" rotWithShape="0">
              <a:srgbClr val="000000">
                <a:alpha val="50000"/>
              </a:srgbClr>
            </a:outerShdw>
          </a:effectLst>
        </p:spPr>
        <p:txBody>
          <a:bodyPr anchor="ctr"/>
          <a:lstStyle>
            <a:lvl1pPr algn="ctr">
              <a:defRPr/>
            </a:lvl1pPr>
          </a:lstStyle>
          <a:p>
            <a:r>
              <a:rPr lang="en-US"/>
              <a:t>Click to edit Master title style</a:t>
            </a:r>
          </a:p>
        </p:txBody>
      </p:sp>
      <p:sp>
        <p:nvSpPr>
          <p:cNvPr id="464899" name="Rectangle 1027"/>
          <p:cNvSpPr>
            <a:spLocks noGrp="1" noChangeArrowheads="1"/>
          </p:cNvSpPr>
          <p:nvPr>
            <p:ph type="subTitle" sz="quarter" idx="1"/>
          </p:nvPr>
        </p:nvSpPr>
        <p:spPr>
          <a:xfrm>
            <a:off x="1371600" y="2743200"/>
            <a:ext cx="6400800" cy="1752600"/>
          </a:xfrm>
        </p:spPr>
        <p:txBody>
          <a:bodyPr lIns="92075" tIns="46038" rIns="92075" bIns="46038"/>
          <a:lstStyle>
            <a:lvl1pPr algn="ctr">
              <a:defRPr>
                <a:solidFill>
                  <a:srgbClr val="FFFFFF"/>
                </a:solidFill>
              </a:defRPr>
            </a:lvl1pPr>
          </a:lstStyle>
          <a:p>
            <a:r>
              <a:rPr lang="en-US"/>
              <a:t>Click to edit Master subtitle style</a:t>
            </a:r>
          </a:p>
        </p:txBody>
      </p:sp>
      <p:sp>
        <p:nvSpPr>
          <p:cNvPr id="4" name="Rectangle 1028"/>
          <p:cNvSpPr>
            <a:spLocks noGrp="1" noChangeArrowheads="1"/>
          </p:cNvSpPr>
          <p:nvPr>
            <p:ph type="dt" sz="quarter" idx="10"/>
          </p:nvPr>
        </p:nvSpPr>
        <p:spPr bwMode="auto">
          <a:xfrm>
            <a:off x="1143000"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defRPr sz="1400" b="0">
                <a:solidFill>
                  <a:srgbClr val="FFFFFF"/>
                </a:solidFill>
              </a:defRPr>
            </a:lvl1pPr>
          </a:lstStyle>
          <a:p>
            <a:pPr>
              <a:defRPr/>
            </a:pPr>
            <a:endParaRPr lang="en-US">
              <a:latin typeface="CG Omega" pitchFamily="34" charset="0"/>
            </a:endParaRPr>
          </a:p>
        </p:txBody>
      </p:sp>
      <p:sp>
        <p:nvSpPr>
          <p:cNvPr id="5" name="Rectangle 1029"/>
          <p:cNvSpPr>
            <a:spLocks noGrp="1" noChangeArrowheads="1"/>
          </p:cNvSpPr>
          <p:nvPr>
            <p:ph type="ftr" sz="quarter" idx="11"/>
          </p:nvPr>
        </p:nvSpPr>
        <p:spPr>
          <a:xfrm>
            <a:off x="3581400" y="6248400"/>
            <a:ext cx="2895600" cy="457200"/>
          </a:xfrm>
        </p:spPr>
        <p:txBody>
          <a:bodyPr/>
          <a:lstStyle>
            <a:lvl1pPr algn="ctr">
              <a:defRPr sz="1400">
                <a:solidFill>
                  <a:srgbClr val="FFFFFF"/>
                </a:solidFill>
              </a:defRPr>
            </a:lvl1pPr>
          </a:lstStyle>
          <a:p>
            <a:pPr>
              <a:defRPr/>
            </a:pPr>
            <a:endParaRPr lang="en-US"/>
          </a:p>
        </p:txBody>
      </p:sp>
      <p:sp>
        <p:nvSpPr>
          <p:cNvPr id="6" name="Rectangle 1030"/>
          <p:cNvSpPr>
            <a:spLocks noGrp="1" noChangeArrowheads="1"/>
          </p:cNvSpPr>
          <p:nvPr>
            <p:ph type="sldNum" sz="quarter" idx="12"/>
          </p:nvPr>
        </p:nvSpPr>
        <p:spPr>
          <a:xfrm>
            <a:off x="7010400" y="6248400"/>
            <a:ext cx="1905000" cy="457200"/>
          </a:xfrm>
        </p:spPr>
        <p:txBody>
          <a:bodyPr/>
          <a:lstStyle>
            <a:lvl1pPr algn="r">
              <a:defRPr sz="1400" b="0">
                <a:solidFill>
                  <a:srgbClr val="FFFFFF"/>
                </a:solidFill>
                <a:effectLst/>
              </a:defRPr>
            </a:lvl1pPr>
          </a:lstStyle>
          <a:p>
            <a:pPr>
              <a:defRPr/>
            </a:pPr>
            <a:fld id="{1078626B-199A-4309-8E91-F490574C273F}" type="slidenum">
              <a:rPr lang="en-US"/>
              <a:pPr>
                <a:defRPr/>
              </a:pPr>
              <a:t>‹#›</a:t>
            </a:fld>
            <a:endParaRPr lang="en-US"/>
          </a:p>
        </p:txBody>
      </p:sp>
    </p:spTree>
    <p:extLst>
      <p:ext uri="{BB962C8B-B14F-4D97-AF65-F5344CB8AC3E}">
        <p14:creationId xmlns:p14="http://schemas.microsoft.com/office/powerpoint/2010/main" val="306239034"/>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5943DAAB-2D66-401E-BF36-D1FCFC03A98C}" type="slidenum">
              <a:rPr lang="en-US"/>
              <a:pPr>
                <a:defRPr/>
              </a:pPr>
              <a:t>‹#›</a:t>
            </a:fld>
            <a:endParaRPr lang="en-US"/>
          </a:p>
        </p:txBody>
      </p:sp>
    </p:spTree>
    <p:extLst>
      <p:ext uri="{BB962C8B-B14F-4D97-AF65-F5344CB8AC3E}">
        <p14:creationId xmlns:p14="http://schemas.microsoft.com/office/powerpoint/2010/main" val="4201644758"/>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170C7ED6-8DA0-4AA4-AC75-A68F4568C517}" type="slidenum">
              <a:rPr lang="en-US"/>
              <a:pPr>
                <a:defRPr/>
              </a:pPr>
              <a:t>‹#›</a:t>
            </a:fld>
            <a:endParaRPr lang="en-US"/>
          </a:p>
        </p:txBody>
      </p:sp>
    </p:spTree>
    <p:extLst>
      <p:ext uri="{BB962C8B-B14F-4D97-AF65-F5344CB8AC3E}">
        <p14:creationId xmlns:p14="http://schemas.microsoft.com/office/powerpoint/2010/main" val="549108009"/>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200" y="20574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3500" y="20574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5532812D-BC8E-4EEB-88F6-2674A1B6A90A}" type="slidenum">
              <a:rPr lang="en-US"/>
              <a:pPr>
                <a:defRPr/>
              </a:pPr>
              <a:t>‹#›</a:t>
            </a:fld>
            <a:endParaRPr lang="en-US"/>
          </a:p>
        </p:txBody>
      </p:sp>
    </p:spTree>
    <p:extLst>
      <p:ext uri="{BB962C8B-B14F-4D97-AF65-F5344CB8AC3E}">
        <p14:creationId xmlns:p14="http://schemas.microsoft.com/office/powerpoint/2010/main" val="1851758295"/>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8" name="Rectangle 6"/>
          <p:cNvSpPr>
            <a:spLocks noGrp="1" noChangeArrowheads="1"/>
          </p:cNvSpPr>
          <p:nvPr>
            <p:ph type="sldNum" sz="quarter" idx="11"/>
          </p:nvPr>
        </p:nvSpPr>
        <p:spPr>
          <a:ln/>
        </p:spPr>
        <p:txBody>
          <a:bodyPr/>
          <a:lstStyle>
            <a:lvl1pPr>
              <a:defRPr/>
            </a:lvl1pPr>
          </a:lstStyle>
          <a:p>
            <a:pPr>
              <a:defRPr/>
            </a:pPr>
            <a:fld id="{7DC6A9F7-3A08-49D9-9833-509D1FEB8D0B}" type="slidenum">
              <a:rPr lang="en-US"/>
              <a:pPr>
                <a:defRPr/>
              </a:pPr>
              <a:t>‹#›</a:t>
            </a:fld>
            <a:endParaRPr lang="en-US"/>
          </a:p>
        </p:txBody>
      </p:sp>
    </p:spTree>
    <p:extLst>
      <p:ext uri="{BB962C8B-B14F-4D97-AF65-F5344CB8AC3E}">
        <p14:creationId xmlns:p14="http://schemas.microsoft.com/office/powerpoint/2010/main" val="403777855"/>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1"/>
          </p:nvPr>
        </p:nvSpPr>
        <p:spPr>
          <a:ln/>
        </p:spPr>
        <p:txBody>
          <a:bodyPr/>
          <a:lstStyle>
            <a:lvl1pPr>
              <a:defRPr/>
            </a:lvl1pPr>
          </a:lstStyle>
          <a:p>
            <a:pPr>
              <a:defRPr/>
            </a:pPr>
            <a:fld id="{D72894FE-A0D4-4AD1-BF1B-34DCF89EAEBA}" type="slidenum">
              <a:rPr lang="en-US"/>
              <a:pPr>
                <a:defRPr/>
              </a:pPr>
              <a:t>‹#›</a:t>
            </a:fld>
            <a:endParaRPr lang="en-US"/>
          </a:p>
        </p:txBody>
      </p:sp>
    </p:spTree>
    <p:extLst>
      <p:ext uri="{BB962C8B-B14F-4D97-AF65-F5344CB8AC3E}">
        <p14:creationId xmlns:p14="http://schemas.microsoft.com/office/powerpoint/2010/main" val="24002212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2592E83B-BD20-4437-B49B-524483C935CE}" type="datetime1">
              <a:rPr lang="en-US" smtClean="0"/>
              <a:pPr>
                <a:defRPr/>
              </a:pPr>
              <a:t>4/20/2015</a:t>
            </a:fld>
            <a:endParaRPr lang="en-US" dirty="0"/>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8A1C4B27-8D9D-496F-B5B0-15F2828586B6}"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3" name="Rectangle 6"/>
          <p:cNvSpPr>
            <a:spLocks noGrp="1" noChangeArrowheads="1"/>
          </p:cNvSpPr>
          <p:nvPr>
            <p:ph type="sldNum" sz="quarter" idx="11"/>
          </p:nvPr>
        </p:nvSpPr>
        <p:spPr>
          <a:ln/>
        </p:spPr>
        <p:txBody>
          <a:bodyPr/>
          <a:lstStyle>
            <a:lvl1pPr>
              <a:defRPr/>
            </a:lvl1pPr>
          </a:lstStyle>
          <a:p>
            <a:pPr>
              <a:defRPr/>
            </a:pPr>
            <a:fld id="{D4ABB6EE-F92F-4A81-BE84-F0111EDD212F}" type="slidenum">
              <a:rPr lang="en-US"/>
              <a:pPr>
                <a:defRPr/>
              </a:pPr>
              <a:t>‹#›</a:t>
            </a:fld>
            <a:endParaRPr lang="en-US"/>
          </a:p>
        </p:txBody>
      </p:sp>
    </p:spTree>
    <p:extLst>
      <p:ext uri="{BB962C8B-B14F-4D97-AF65-F5344CB8AC3E}">
        <p14:creationId xmlns:p14="http://schemas.microsoft.com/office/powerpoint/2010/main" val="2681367814"/>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AF8F3B76-B0D4-401E-BF90-5B9BB72DC61F}" type="slidenum">
              <a:rPr lang="en-US"/>
              <a:pPr>
                <a:defRPr/>
              </a:pPr>
              <a:t>‹#›</a:t>
            </a:fld>
            <a:endParaRPr lang="en-US"/>
          </a:p>
        </p:txBody>
      </p:sp>
    </p:spTree>
    <p:extLst>
      <p:ext uri="{BB962C8B-B14F-4D97-AF65-F5344CB8AC3E}">
        <p14:creationId xmlns:p14="http://schemas.microsoft.com/office/powerpoint/2010/main" val="1295634749"/>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05886519-F2D4-4201-B7F4-8716F358C092}" type="slidenum">
              <a:rPr lang="en-US"/>
              <a:pPr>
                <a:defRPr/>
              </a:pPr>
              <a:t>‹#›</a:t>
            </a:fld>
            <a:endParaRPr lang="en-US"/>
          </a:p>
        </p:txBody>
      </p:sp>
    </p:spTree>
    <p:extLst>
      <p:ext uri="{BB962C8B-B14F-4D97-AF65-F5344CB8AC3E}">
        <p14:creationId xmlns:p14="http://schemas.microsoft.com/office/powerpoint/2010/main" val="2053877586"/>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449E6F4D-C63A-4A64-9CF3-4F23E7C820D8}" type="slidenum">
              <a:rPr lang="en-US"/>
              <a:pPr>
                <a:defRPr/>
              </a:pPr>
              <a:t>‹#›</a:t>
            </a:fld>
            <a:endParaRPr lang="en-US"/>
          </a:p>
        </p:txBody>
      </p:sp>
    </p:spTree>
    <p:extLst>
      <p:ext uri="{BB962C8B-B14F-4D97-AF65-F5344CB8AC3E}">
        <p14:creationId xmlns:p14="http://schemas.microsoft.com/office/powerpoint/2010/main" val="2604694309"/>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3810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3810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590CF6F6-9EEF-4E37-8D87-8BEAC870A0C8}" type="slidenum">
              <a:rPr lang="en-US"/>
              <a:pPr>
                <a:defRPr/>
              </a:pPr>
              <a:t>‹#›</a:t>
            </a:fld>
            <a:endParaRPr lang="en-US"/>
          </a:p>
        </p:txBody>
      </p:sp>
    </p:spTree>
    <p:extLst>
      <p:ext uri="{BB962C8B-B14F-4D97-AF65-F5344CB8AC3E}">
        <p14:creationId xmlns:p14="http://schemas.microsoft.com/office/powerpoint/2010/main" val="2529335721"/>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7696200" cy="10668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1219200" y="2057400"/>
            <a:ext cx="7696200" cy="4114800"/>
          </a:xfrm>
        </p:spPr>
        <p:txBody>
          <a:bodyPr/>
          <a:lstStyle/>
          <a:p>
            <a:pPr lvl="0"/>
            <a:endParaRPr lang="en-US" noProof="0"/>
          </a:p>
        </p:txBody>
      </p:sp>
      <p:sp>
        <p:nvSpPr>
          <p:cNvPr id="4" name="Rectangle 5"/>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AE1D698D-4552-4EA7-A058-AE5A2B75B51D}" type="slidenum">
              <a:rPr lang="en-US"/>
              <a:pPr>
                <a:defRPr/>
              </a:pPr>
              <a:t>‹#›</a:t>
            </a:fld>
            <a:endParaRPr lang="en-US"/>
          </a:p>
        </p:txBody>
      </p:sp>
    </p:spTree>
    <p:extLst>
      <p:ext uri="{BB962C8B-B14F-4D97-AF65-F5344CB8AC3E}">
        <p14:creationId xmlns:p14="http://schemas.microsoft.com/office/powerpoint/2010/main" val="275335280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08DDD2D7-F54A-4357-B8DB-B57B314E2A40}" type="datetime1">
              <a:rPr lang="en-US" smtClean="0"/>
              <a:pPr>
                <a:defRPr/>
              </a:pPr>
              <a:t>4/20/2015</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3C9852C0-7A82-4C3C-8B04-AC972952E8E2}"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D0C02E03-EB5B-4482-A769-F60C38789868}" type="datetime1">
              <a:rPr lang="en-US" smtClean="0"/>
              <a:pPr>
                <a:defRPr/>
              </a:pPr>
              <a:t>4/20/2015</a:t>
            </a:fld>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25CB357C-2E01-47F1-99BA-07E81BE1CE70}"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3D93F470-00F8-4DF5-95D3-379BEAB8224A}" type="datetime1">
              <a:rPr lang="en-US" smtClean="0"/>
              <a:pPr>
                <a:defRPr/>
              </a:pPr>
              <a:t>4/20/2015</a:t>
            </a:fld>
            <a:endParaRPr lang="en-US" dirty="0"/>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4722DDBB-85CC-4C7D-B500-835D26D7F79A}"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108474F-E6DE-4583-BD7B-40979EB69C92}" type="datetime1">
              <a:rPr lang="en-US" smtClean="0"/>
              <a:pPr>
                <a:defRPr/>
              </a:pPr>
              <a:t>4/20/2015</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1E564A03-5D60-48B9-BF70-D5E4241EB20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3C121E0C-5893-4397-83EB-145B2F5FA613}" type="datetime1">
              <a:rPr lang="en-US" smtClean="0"/>
              <a:pPr>
                <a:defRPr/>
              </a:pPr>
              <a:t>4/20/2015</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3AEF8E20-FBEB-4460-B269-1109B745DB54}"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B69D2640-241D-486D-90D2-EADF551A23E1}" type="datetime1">
              <a:rPr lang="en-US" smtClean="0"/>
              <a:pPr>
                <a:defRPr/>
              </a:pPr>
              <a:t>4/20/2015</a:t>
            </a:fld>
            <a:endParaRPr lang="en-US" dirty="0"/>
          </a:p>
        </p:txBody>
      </p:sp>
      <p:sp>
        <p:nvSpPr>
          <p:cNvPr id="12" name="Footer Placeholder 5"/>
          <p:cNvSpPr>
            <a:spLocks noGrp="1"/>
          </p:cNvSpPr>
          <p:nvPr>
            <p:ph type="ftr" sz="quarter" idx="11"/>
          </p:nvPr>
        </p:nvSpPr>
        <p:spPr/>
        <p:txBody>
          <a:bodyPr/>
          <a:lstStyle>
            <a:lvl1pPr>
              <a:defRPr dirty="0">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797A42F2-4970-4959-92B3-245FE423A2AF}"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hyperlink" Target="http://www.ed.gov/" TargetMode="Externa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2.pn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hyperlink" Target="http://www.ed.go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8EC8AA4B-B5CC-48A4-AB02-FFAB09893358}" type="datetime1">
              <a:rPr lang="en-US" smtClean="0"/>
              <a:pPr>
                <a:defRPr/>
              </a:pPr>
              <a:t>4/20/2015</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dirty="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56B3E64F-5F3D-43A1-A631-766FD6AAA43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2" r:id="rId1"/>
    <p:sldLayoutId id="2147483668" r:id="rId2"/>
    <p:sldLayoutId id="2147483673" r:id="rId3"/>
    <p:sldLayoutId id="2147483674" r:id="rId4"/>
    <p:sldLayoutId id="2147483675" r:id="rId5"/>
    <p:sldLayoutId id="2147483676" r:id="rId6"/>
    <p:sldLayoutId id="2147483669" r:id="rId7"/>
    <p:sldLayoutId id="2147483677" r:id="rId8"/>
    <p:sldLayoutId id="2147483678" r:id="rId9"/>
    <p:sldLayoutId id="2147483670" r:id="rId10"/>
    <p:sldLayoutId id="2147483671" r:id="rId11"/>
  </p:sldLayoutIdLst>
  <p:hf hdr="0" ftr="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463874" name="Rectangle 2"/>
          <p:cNvSpPr>
            <a:spLocks noChangeArrowheads="1"/>
          </p:cNvSpPr>
          <p:nvPr/>
        </p:nvSpPr>
        <p:spPr bwMode="auto">
          <a:xfrm>
            <a:off x="0" y="0"/>
            <a:ext cx="1085850" cy="6854825"/>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75" name="Rectangle 3"/>
          <p:cNvSpPr>
            <a:spLocks noGrp="1" noChangeArrowheads="1"/>
          </p:cNvSpPr>
          <p:nvPr>
            <p:ph type="title"/>
          </p:nvPr>
        </p:nvSpPr>
        <p:spPr bwMode="auto">
          <a:xfrm>
            <a:off x="1143000" y="381000"/>
            <a:ext cx="7696200" cy="10668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463877" name="Rectangle 5"/>
          <p:cNvSpPr>
            <a:spLocks noGrp="1" noChangeArrowheads="1"/>
          </p:cNvSpPr>
          <p:nvPr>
            <p:ph type="ftr" sz="quarter" idx="3"/>
          </p:nvPr>
        </p:nvSpPr>
        <p:spPr bwMode="auto">
          <a:xfrm>
            <a:off x="1219200" y="6248400"/>
            <a:ext cx="76962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200" b="0">
                <a:solidFill>
                  <a:schemeClr val="tx1"/>
                </a:solidFill>
              </a:defRPr>
            </a:lvl1pPr>
          </a:lstStyle>
          <a:p>
            <a:pPr>
              <a:defRPr/>
            </a:pPr>
            <a:endParaRPr lang="en-US">
              <a:solidFill>
                <a:srgbClr val="FFFFFF"/>
              </a:solidFill>
              <a:latin typeface="CG Omega" pitchFamily="34" charset="0"/>
            </a:endParaRPr>
          </a:p>
        </p:txBody>
      </p:sp>
      <p:sp>
        <p:nvSpPr>
          <p:cNvPr id="463878" name="Rectangle 6"/>
          <p:cNvSpPr>
            <a:spLocks noGrp="1" noChangeArrowheads="1"/>
          </p:cNvSpPr>
          <p:nvPr>
            <p:ph type="sldNum" sz="quarter" idx="4"/>
          </p:nvPr>
        </p:nvSpPr>
        <p:spPr bwMode="auto">
          <a:xfrm>
            <a:off x="228600" y="6248400"/>
            <a:ext cx="8382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600">
                <a:solidFill>
                  <a:srgbClr val="FFFF00"/>
                </a:solidFill>
                <a:effectLst>
                  <a:outerShdw blurRad="38100" dist="38100" dir="2700000" algn="tl">
                    <a:srgbClr val="000000"/>
                  </a:outerShdw>
                </a:effectLst>
              </a:defRPr>
            </a:lvl1pPr>
          </a:lstStyle>
          <a:p>
            <a:pPr>
              <a:defRPr/>
            </a:pPr>
            <a:fld id="{F6E8D2B6-FD5D-40C3-A4E9-F1C5BB4E84BB}" type="slidenum">
              <a:rPr lang="en-US" b="1" smtClean="0">
                <a:latin typeface="CG Omega" pitchFamily="34" charset="0"/>
              </a:rPr>
              <a:pPr>
                <a:defRPr/>
              </a:pPr>
              <a:t>‹#›</a:t>
            </a:fld>
            <a:endParaRPr lang="en-US" b="1" dirty="0">
              <a:latin typeface="CG Omega" pitchFamily="34" charset="0"/>
            </a:endParaRPr>
          </a:p>
        </p:txBody>
      </p:sp>
      <p:sp>
        <p:nvSpPr>
          <p:cNvPr id="463879" name="Rectangle 7"/>
          <p:cNvSpPr>
            <a:spLocks noGrp="1" noChangeArrowheads="1"/>
          </p:cNvSpPr>
          <p:nvPr>
            <p:ph type="body" idx="1"/>
          </p:nvPr>
        </p:nvSpPr>
        <p:spPr bwMode="auto">
          <a:xfrm>
            <a:off x="1219200" y="2057400"/>
            <a:ext cx="7696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63880" name="Text Box 8"/>
          <p:cNvSpPr txBox="1">
            <a:spLocks noChangeArrowheads="1"/>
          </p:cNvSpPr>
          <p:nvPr/>
        </p:nvSpPr>
        <p:spPr bwMode="auto">
          <a:xfrm>
            <a:off x="228600" y="1676400"/>
            <a:ext cx="838200" cy="4267200"/>
          </a:xfrm>
          <a:prstGeom prst="rect">
            <a:avLst/>
          </a:prstGeom>
          <a:noFill/>
          <a:ln w="9525">
            <a:noFill/>
            <a:miter lim="800000"/>
            <a:headEnd/>
            <a:tailEnd/>
          </a:ln>
          <a:effectLst/>
        </p:spPr>
        <p:txBody>
          <a:bodyPr vert="eaVert" wrap="none" lIns="0" tIns="0" rIns="0" bIns="0"/>
          <a:lstStyle/>
          <a:p>
            <a:pPr algn="ctr">
              <a:lnSpc>
                <a:spcPct val="90000"/>
              </a:lnSpc>
              <a:defRPr/>
            </a:pPr>
            <a:r>
              <a:rPr lang="en-US" sz="6000">
                <a:solidFill>
                  <a:srgbClr val="3333FF"/>
                </a:solidFill>
                <a:latin typeface="CG Omega" pitchFamily="34" charset="0"/>
              </a:rPr>
              <a:t>O  S  E  P</a:t>
            </a:r>
          </a:p>
        </p:txBody>
      </p:sp>
      <p:grpSp>
        <p:nvGrpSpPr>
          <p:cNvPr id="1032" name="Group 9"/>
          <p:cNvGrpSpPr>
            <a:grpSpLocks/>
          </p:cNvGrpSpPr>
          <p:nvPr/>
        </p:nvGrpSpPr>
        <p:grpSpPr bwMode="auto">
          <a:xfrm>
            <a:off x="76200" y="161925"/>
            <a:ext cx="381000" cy="6553200"/>
            <a:chOff x="48" y="102"/>
            <a:chExt cx="240" cy="4128"/>
          </a:xfrm>
        </p:grpSpPr>
        <p:sp>
          <p:nvSpPr>
            <p:cNvPr id="463882" name="Rectangle 10"/>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83" name="Rectangle 11"/>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84" name="Rectangle 12"/>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85" name="Rectangle 13"/>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86" name="Rectangle 14"/>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87" name="Rectangle 15"/>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88" name="Rectangle 16"/>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89" name="Rectangle 17"/>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90" name="Rectangle 18"/>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91" name="Rectangle 19"/>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92" name="Rectangle 20"/>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93" name="Rectangle 21"/>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94" name="Rectangle 22"/>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95" name="Rectangle 23"/>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96" name="Rectangle 24"/>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97" name="Rectangle 25"/>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98" name="Rectangle 26"/>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99" name="Rectangle 27"/>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00" name="Rectangle 28"/>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01" name="Rectangle 29"/>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02" name="Rectangle 30"/>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03" name="Rectangle 31"/>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04" name="Rectangle 32"/>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05" name="Rectangle 33"/>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06" name="Rectangle 34"/>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07" name="Rectangle 35"/>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08" name="Rectangle 36"/>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09" name="Rectangle 37"/>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10" name="Rectangle 38"/>
            <p:cNvSpPr>
              <a:spLocks noChangeArrowheads="1"/>
            </p:cNvSpPr>
            <p:nvPr/>
          </p:nvSpPr>
          <p:spPr bwMode="auto">
            <a:xfrm>
              <a:off x="48" y="96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11" name="Rectangle 39"/>
            <p:cNvSpPr>
              <a:spLocks noChangeArrowheads="1"/>
            </p:cNvSpPr>
            <p:nvPr userDrawn="1"/>
          </p:nvSpPr>
          <p:spPr bwMode="auto">
            <a:xfrm rot="16200000">
              <a:off x="192"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grpSp>
      <p:grpSp>
        <p:nvGrpSpPr>
          <p:cNvPr id="1033" name="Group 40"/>
          <p:cNvGrpSpPr>
            <a:grpSpLocks/>
          </p:cNvGrpSpPr>
          <p:nvPr/>
        </p:nvGrpSpPr>
        <p:grpSpPr bwMode="auto">
          <a:xfrm>
            <a:off x="533400" y="1528763"/>
            <a:ext cx="8382000" cy="152400"/>
            <a:chOff x="336" y="963"/>
            <a:chExt cx="5280" cy="96"/>
          </a:xfrm>
        </p:grpSpPr>
        <p:sp>
          <p:nvSpPr>
            <p:cNvPr id="463913" name="Rectangle 41"/>
            <p:cNvSpPr>
              <a:spLocks noChangeArrowheads="1"/>
            </p:cNvSpPr>
            <p:nvPr userDrawn="1"/>
          </p:nvSpPr>
          <p:spPr bwMode="auto">
            <a:xfrm rot="16200000">
              <a:off x="1196" y="96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14" name="Rectangle 42"/>
            <p:cNvSpPr>
              <a:spLocks noChangeArrowheads="1"/>
            </p:cNvSpPr>
            <p:nvPr userDrawn="1"/>
          </p:nvSpPr>
          <p:spPr bwMode="auto">
            <a:xfrm rot="16200000">
              <a:off x="1339"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15" name="Rectangle 43"/>
            <p:cNvSpPr>
              <a:spLocks noChangeArrowheads="1"/>
            </p:cNvSpPr>
            <p:nvPr userDrawn="1"/>
          </p:nvSpPr>
          <p:spPr bwMode="auto">
            <a:xfrm rot="16200000">
              <a:off x="1483" y="96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16" name="Rectangle 44"/>
            <p:cNvSpPr>
              <a:spLocks noChangeArrowheads="1"/>
            </p:cNvSpPr>
            <p:nvPr userDrawn="1"/>
          </p:nvSpPr>
          <p:spPr bwMode="auto">
            <a:xfrm rot="16200000">
              <a:off x="1627"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17" name="Rectangle 45"/>
            <p:cNvSpPr>
              <a:spLocks noChangeArrowheads="1"/>
            </p:cNvSpPr>
            <p:nvPr userDrawn="1"/>
          </p:nvSpPr>
          <p:spPr bwMode="auto">
            <a:xfrm rot="16200000">
              <a:off x="1772" y="96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18" name="Rectangle 46"/>
            <p:cNvSpPr>
              <a:spLocks noChangeArrowheads="1"/>
            </p:cNvSpPr>
            <p:nvPr userDrawn="1"/>
          </p:nvSpPr>
          <p:spPr bwMode="auto">
            <a:xfrm rot="16200000">
              <a:off x="1916" y="96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19" name="Rectangle 47"/>
            <p:cNvSpPr>
              <a:spLocks noChangeArrowheads="1"/>
            </p:cNvSpPr>
            <p:nvPr userDrawn="1"/>
          </p:nvSpPr>
          <p:spPr bwMode="auto">
            <a:xfrm rot="16200000">
              <a:off x="2060"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20" name="Rectangle 48"/>
            <p:cNvSpPr>
              <a:spLocks noChangeArrowheads="1"/>
            </p:cNvSpPr>
            <p:nvPr userDrawn="1"/>
          </p:nvSpPr>
          <p:spPr bwMode="auto">
            <a:xfrm rot="16200000">
              <a:off x="2204"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21" name="Rectangle 49"/>
            <p:cNvSpPr>
              <a:spLocks noChangeArrowheads="1"/>
            </p:cNvSpPr>
            <p:nvPr userDrawn="1"/>
          </p:nvSpPr>
          <p:spPr bwMode="auto">
            <a:xfrm rot="16200000">
              <a:off x="2348"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22" name="Rectangle 50"/>
            <p:cNvSpPr>
              <a:spLocks noChangeArrowheads="1"/>
            </p:cNvSpPr>
            <p:nvPr userDrawn="1"/>
          </p:nvSpPr>
          <p:spPr bwMode="auto">
            <a:xfrm rot="16200000">
              <a:off x="2493" y="96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23" name="Rectangle 51"/>
            <p:cNvSpPr>
              <a:spLocks noChangeArrowheads="1"/>
            </p:cNvSpPr>
            <p:nvPr userDrawn="1"/>
          </p:nvSpPr>
          <p:spPr bwMode="auto">
            <a:xfrm rot="16200000">
              <a:off x="2637" y="96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24" name="Rectangle 52"/>
            <p:cNvSpPr>
              <a:spLocks noChangeArrowheads="1"/>
            </p:cNvSpPr>
            <p:nvPr userDrawn="1"/>
          </p:nvSpPr>
          <p:spPr bwMode="auto">
            <a:xfrm rot="16200000">
              <a:off x="2781"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25" name="Rectangle 53"/>
            <p:cNvSpPr>
              <a:spLocks noChangeArrowheads="1"/>
            </p:cNvSpPr>
            <p:nvPr userDrawn="1"/>
          </p:nvSpPr>
          <p:spPr bwMode="auto">
            <a:xfrm rot="16200000">
              <a:off x="2926" y="96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26" name="Rectangle 54"/>
            <p:cNvSpPr>
              <a:spLocks noChangeArrowheads="1"/>
            </p:cNvSpPr>
            <p:nvPr userDrawn="1"/>
          </p:nvSpPr>
          <p:spPr bwMode="auto">
            <a:xfrm rot="16200000">
              <a:off x="3069"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27" name="Rectangle 55"/>
            <p:cNvSpPr>
              <a:spLocks noChangeArrowheads="1"/>
            </p:cNvSpPr>
            <p:nvPr userDrawn="1"/>
          </p:nvSpPr>
          <p:spPr bwMode="auto">
            <a:xfrm rot="16200000">
              <a:off x="3214" y="96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28" name="Rectangle 56"/>
            <p:cNvSpPr>
              <a:spLocks noChangeArrowheads="1"/>
            </p:cNvSpPr>
            <p:nvPr userDrawn="1"/>
          </p:nvSpPr>
          <p:spPr bwMode="auto">
            <a:xfrm rot="16200000">
              <a:off x="3358" y="96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29" name="Rectangle 57"/>
            <p:cNvSpPr>
              <a:spLocks noChangeArrowheads="1"/>
            </p:cNvSpPr>
            <p:nvPr userDrawn="1"/>
          </p:nvSpPr>
          <p:spPr bwMode="auto">
            <a:xfrm rot="16200000">
              <a:off x="3502" y="96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30" name="Rectangle 58"/>
            <p:cNvSpPr>
              <a:spLocks noChangeArrowheads="1"/>
            </p:cNvSpPr>
            <p:nvPr userDrawn="1"/>
          </p:nvSpPr>
          <p:spPr bwMode="auto">
            <a:xfrm rot="16200000">
              <a:off x="3646"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31" name="Rectangle 59"/>
            <p:cNvSpPr>
              <a:spLocks noChangeArrowheads="1"/>
            </p:cNvSpPr>
            <p:nvPr userDrawn="1"/>
          </p:nvSpPr>
          <p:spPr bwMode="auto">
            <a:xfrm rot="16200000">
              <a:off x="3791" y="96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32" name="Rectangle 60"/>
            <p:cNvSpPr>
              <a:spLocks noChangeArrowheads="1"/>
            </p:cNvSpPr>
            <p:nvPr userDrawn="1"/>
          </p:nvSpPr>
          <p:spPr bwMode="auto">
            <a:xfrm rot="16200000">
              <a:off x="3935" y="96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33" name="Rectangle 61"/>
            <p:cNvSpPr>
              <a:spLocks noChangeArrowheads="1"/>
            </p:cNvSpPr>
            <p:nvPr userDrawn="1"/>
          </p:nvSpPr>
          <p:spPr bwMode="auto">
            <a:xfrm rot="16200000">
              <a:off x="4079"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34" name="Rectangle 62"/>
            <p:cNvSpPr>
              <a:spLocks noChangeArrowheads="1"/>
            </p:cNvSpPr>
            <p:nvPr userDrawn="1"/>
          </p:nvSpPr>
          <p:spPr bwMode="auto">
            <a:xfrm rot="16200000">
              <a:off x="4223" y="96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35" name="Rectangle 63"/>
            <p:cNvSpPr>
              <a:spLocks noChangeArrowheads="1"/>
            </p:cNvSpPr>
            <p:nvPr userDrawn="1"/>
          </p:nvSpPr>
          <p:spPr bwMode="auto">
            <a:xfrm rot="16200000">
              <a:off x="336"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36" name="Rectangle 64"/>
            <p:cNvSpPr>
              <a:spLocks noChangeArrowheads="1"/>
            </p:cNvSpPr>
            <p:nvPr userDrawn="1"/>
          </p:nvSpPr>
          <p:spPr bwMode="auto">
            <a:xfrm rot="16200000">
              <a:off x="481"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37" name="Rectangle 65"/>
            <p:cNvSpPr>
              <a:spLocks noChangeArrowheads="1"/>
            </p:cNvSpPr>
            <p:nvPr userDrawn="1"/>
          </p:nvSpPr>
          <p:spPr bwMode="auto">
            <a:xfrm rot="16200000">
              <a:off x="625" y="96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38" name="Rectangle 66"/>
            <p:cNvSpPr>
              <a:spLocks noChangeArrowheads="1"/>
            </p:cNvSpPr>
            <p:nvPr userDrawn="1"/>
          </p:nvSpPr>
          <p:spPr bwMode="auto">
            <a:xfrm rot="16200000">
              <a:off x="769"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39" name="Rectangle 67"/>
            <p:cNvSpPr>
              <a:spLocks noChangeArrowheads="1"/>
            </p:cNvSpPr>
            <p:nvPr userDrawn="1"/>
          </p:nvSpPr>
          <p:spPr bwMode="auto">
            <a:xfrm rot="16200000">
              <a:off x="914" y="96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40" name="Rectangle 68"/>
            <p:cNvSpPr>
              <a:spLocks noChangeArrowheads="1"/>
            </p:cNvSpPr>
            <p:nvPr userDrawn="1"/>
          </p:nvSpPr>
          <p:spPr bwMode="auto">
            <a:xfrm rot="16200000">
              <a:off x="1058" y="96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41" name="Rectangle 69"/>
            <p:cNvSpPr>
              <a:spLocks noChangeArrowheads="1"/>
            </p:cNvSpPr>
            <p:nvPr userDrawn="1"/>
          </p:nvSpPr>
          <p:spPr bwMode="auto">
            <a:xfrm rot="16200000">
              <a:off x="4369" y="96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42" name="Rectangle 70"/>
            <p:cNvSpPr>
              <a:spLocks noChangeArrowheads="1"/>
            </p:cNvSpPr>
            <p:nvPr userDrawn="1"/>
          </p:nvSpPr>
          <p:spPr bwMode="auto">
            <a:xfrm rot="16200000">
              <a:off x="4513"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43" name="Rectangle 71"/>
            <p:cNvSpPr>
              <a:spLocks noChangeArrowheads="1"/>
            </p:cNvSpPr>
            <p:nvPr userDrawn="1"/>
          </p:nvSpPr>
          <p:spPr bwMode="auto">
            <a:xfrm rot="16200000">
              <a:off x="4658" y="96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44" name="Rectangle 72"/>
            <p:cNvSpPr>
              <a:spLocks noChangeArrowheads="1"/>
            </p:cNvSpPr>
            <p:nvPr userDrawn="1"/>
          </p:nvSpPr>
          <p:spPr bwMode="auto">
            <a:xfrm rot="16200000">
              <a:off x="4802" y="96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45" name="Rectangle 73"/>
            <p:cNvSpPr>
              <a:spLocks noChangeArrowheads="1"/>
            </p:cNvSpPr>
            <p:nvPr userDrawn="1"/>
          </p:nvSpPr>
          <p:spPr bwMode="auto">
            <a:xfrm rot="16200000">
              <a:off x="4946"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46" name="Rectangle 74"/>
            <p:cNvSpPr>
              <a:spLocks noChangeArrowheads="1"/>
            </p:cNvSpPr>
            <p:nvPr userDrawn="1"/>
          </p:nvSpPr>
          <p:spPr bwMode="auto">
            <a:xfrm rot="16200000">
              <a:off x="5090" y="96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47" name="Rectangle 75"/>
            <p:cNvSpPr>
              <a:spLocks noChangeArrowheads="1"/>
            </p:cNvSpPr>
            <p:nvPr userDrawn="1"/>
          </p:nvSpPr>
          <p:spPr bwMode="auto">
            <a:xfrm rot="16200000">
              <a:off x="4943" y="96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48" name="Rectangle 76"/>
            <p:cNvSpPr>
              <a:spLocks noChangeArrowheads="1"/>
            </p:cNvSpPr>
            <p:nvPr userDrawn="1"/>
          </p:nvSpPr>
          <p:spPr bwMode="auto">
            <a:xfrm rot="16200000">
              <a:off x="5087"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49" name="Rectangle 77"/>
            <p:cNvSpPr>
              <a:spLocks noChangeArrowheads="1"/>
            </p:cNvSpPr>
            <p:nvPr userDrawn="1"/>
          </p:nvSpPr>
          <p:spPr bwMode="auto">
            <a:xfrm rot="16200000">
              <a:off x="5232" y="96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50" name="Rectangle 78"/>
            <p:cNvSpPr>
              <a:spLocks noChangeArrowheads="1"/>
            </p:cNvSpPr>
            <p:nvPr userDrawn="1"/>
          </p:nvSpPr>
          <p:spPr bwMode="auto">
            <a:xfrm rot="16200000">
              <a:off x="5376" y="96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51" name="Rectangle 79"/>
            <p:cNvSpPr>
              <a:spLocks noChangeArrowheads="1"/>
            </p:cNvSpPr>
            <p:nvPr userDrawn="1"/>
          </p:nvSpPr>
          <p:spPr bwMode="auto">
            <a:xfrm rot="16200000">
              <a:off x="5520"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grpSp>
      <p:pic>
        <p:nvPicPr>
          <p:cNvPr id="463952" name="Picture 80" descr="U.S. Department of Education Seal -- Link to Department of Education Homepage.">
            <a:hlinkClick r:id="rId14" tooltip="U.S. Department of Education Homepage."/>
          </p:cNvPr>
          <p:cNvPicPr>
            <a:picLocks noChangeAspect="1" noChangeArrowheads="1"/>
          </p:cNvPicPr>
          <p:nvPr/>
        </p:nvPicPr>
        <p:blipFill>
          <a:blip r:embed="rId15" cstate="print"/>
          <a:srcRect/>
          <a:stretch>
            <a:fillRect/>
          </a:stretch>
        </p:blipFill>
        <p:spPr bwMode="auto">
          <a:xfrm>
            <a:off x="131763" y="76200"/>
            <a:ext cx="822325" cy="863600"/>
          </a:xfrm>
          <a:prstGeom prst="rect">
            <a:avLst/>
          </a:prstGeom>
          <a:noFill/>
          <a:ln w="9525">
            <a:noFill/>
            <a:miter lim="800000"/>
            <a:headEnd/>
            <a:tailEnd/>
          </a:ln>
          <a:effectLst>
            <a:outerShdw dist="45791" dir="2021404" algn="ctr" rotWithShape="0">
              <a:srgbClr val="333399">
                <a:alpha val="50000"/>
              </a:srgbClr>
            </a:outerShdw>
          </a:effectLst>
        </p:spPr>
      </p:pic>
    </p:spTree>
    <p:extLst>
      <p:ext uri="{BB962C8B-B14F-4D97-AF65-F5344CB8AC3E}">
        <p14:creationId xmlns:p14="http://schemas.microsoft.com/office/powerpoint/2010/main" val="3140507102"/>
      </p:ext>
    </p:extLst>
  </p:cSld>
  <p:clrMap bg1="dk2" tx1="lt1" bg2="dk1"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transition/>
  <p:hf hdr="0" ftr="0" dt="0"/>
  <p:txStyles>
    <p:titleStyle>
      <a:lvl1pPr algn="l" rtl="0" eaLnBrk="0" fontAlgn="base" hangingPunct="0">
        <a:lnSpc>
          <a:spcPct val="80000"/>
        </a:lnSpc>
        <a:spcBef>
          <a:spcPct val="0"/>
        </a:spcBef>
        <a:spcAft>
          <a:spcPct val="0"/>
        </a:spcAft>
        <a:defRPr sz="3600" b="1">
          <a:solidFill>
            <a:srgbClr val="FFFF99"/>
          </a:solidFill>
          <a:effectLst>
            <a:outerShdw blurRad="38100" dist="38100" dir="2700000" algn="tl">
              <a:srgbClr val="000000"/>
            </a:outerShdw>
          </a:effectLst>
          <a:latin typeface="+mj-lt"/>
          <a:ea typeface="+mj-ea"/>
          <a:cs typeface="+mj-cs"/>
        </a:defRPr>
      </a:lvl1pPr>
      <a:lvl2pPr algn="l" rtl="0" eaLnBrk="0" fontAlgn="base" hangingPunct="0">
        <a:lnSpc>
          <a:spcPct val="80000"/>
        </a:lnSpc>
        <a:spcBef>
          <a:spcPct val="0"/>
        </a:spcBef>
        <a:spcAft>
          <a:spcPct val="0"/>
        </a:spcAft>
        <a:defRPr sz="3600" b="1">
          <a:solidFill>
            <a:srgbClr val="FFFF99"/>
          </a:solidFill>
          <a:effectLst>
            <a:outerShdw blurRad="38100" dist="38100" dir="2700000" algn="tl">
              <a:srgbClr val="000000"/>
            </a:outerShdw>
          </a:effectLst>
          <a:latin typeface="CG Omega" pitchFamily="34" charset="0"/>
        </a:defRPr>
      </a:lvl2pPr>
      <a:lvl3pPr algn="l" rtl="0" eaLnBrk="0" fontAlgn="base" hangingPunct="0">
        <a:lnSpc>
          <a:spcPct val="80000"/>
        </a:lnSpc>
        <a:spcBef>
          <a:spcPct val="0"/>
        </a:spcBef>
        <a:spcAft>
          <a:spcPct val="0"/>
        </a:spcAft>
        <a:defRPr sz="3600" b="1">
          <a:solidFill>
            <a:srgbClr val="FFFF99"/>
          </a:solidFill>
          <a:effectLst>
            <a:outerShdw blurRad="38100" dist="38100" dir="2700000" algn="tl">
              <a:srgbClr val="000000"/>
            </a:outerShdw>
          </a:effectLst>
          <a:latin typeface="CG Omega" pitchFamily="34" charset="0"/>
        </a:defRPr>
      </a:lvl3pPr>
      <a:lvl4pPr algn="l" rtl="0" eaLnBrk="0" fontAlgn="base" hangingPunct="0">
        <a:lnSpc>
          <a:spcPct val="80000"/>
        </a:lnSpc>
        <a:spcBef>
          <a:spcPct val="0"/>
        </a:spcBef>
        <a:spcAft>
          <a:spcPct val="0"/>
        </a:spcAft>
        <a:defRPr sz="3600" b="1">
          <a:solidFill>
            <a:srgbClr val="FFFF99"/>
          </a:solidFill>
          <a:effectLst>
            <a:outerShdw blurRad="38100" dist="38100" dir="2700000" algn="tl">
              <a:srgbClr val="000000"/>
            </a:outerShdw>
          </a:effectLst>
          <a:latin typeface="CG Omega" pitchFamily="34" charset="0"/>
        </a:defRPr>
      </a:lvl4pPr>
      <a:lvl5pPr algn="l" rtl="0" eaLnBrk="0" fontAlgn="base" hangingPunct="0">
        <a:lnSpc>
          <a:spcPct val="80000"/>
        </a:lnSpc>
        <a:spcBef>
          <a:spcPct val="0"/>
        </a:spcBef>
        <a:spcAft>
          <a:spcPct val="0"/>
        </a:spcAft>
        <a:defRPr sz="3600" b="1">
          <a:solidFill>
            <a:srgbClr val="FFFF99"/>
          </a:solidFill>
          <a:effectLst>
            <a:outerShdw blurRad="38100" dist="38100" dir="2700000" algn="tl">
              <a:srgbClr val="000000"/>
            </a:outerShdw>
          </a:effectLst>
          <a:latin typeface="CG Omega" pitchFamily="34" charset="0"/>
        </a:defRPr>
      </a:lvl5pPr>
      <a:lvl6pPr marL="457200" algn="l" rtl="0" fontAlgn="base">
        <a:lnSpc>
          <a:spcPct val="80000"/>
        </a:lnSpc>
        <a:spcBef>
          <a:spcPct val="0"/>
        </a:spcBef>
        <a:spcAft>
          <a:spcPct val="0"/>
        </a:spcAft>
        <a:defRPr sz="3600" b="1">
          <a:solidFill>
            <a:srgbClr val="FFFF99"/>
          </a:solidFill>
          <a:effectLst>
            <a:outerShdw blurRad="38100" dist="38100" dir="2700000" algn="tl">
              <a:srgbClr val="000000"/>
            </a:outerShdw>
          </a:effectLst>
          <a:latin typeface="CG Omega" pitchFamily="34" charset="0"/>
        </a:defRPr>
      </a:lvl6pPr>
      <a:lvl7pPr marL="914400" algn="l" rtl="0" fontAlgn="base">
        <a:lnSpc>
          <a:spcPct val="80000"/>
        </a:lnSpc>
        <a:spcBef>
          <a:spcPct val="0"/>
        </a:spcBef>
        <a:spcAft>
          <a:spcPct val="0"/>
        </a:spcAft>
        <a:defRPr sz="3600" b="1">
          <a:solidFill>
            <a:srgbClr val="FFFF99"/>
          </a:solidFill>
          <a:effectLst>
            <a:outerShdw blurRad="38100" dist="38100" dir="2700000" algn="tl">
              <a:srgbClr val="000000"/>
            </a:outerShdw>
          </a:effectLst>
          <a:latin typeface="CG Omega" pitchFamily="34" charset="0"/>
        </a:defRPr>
      </a:lvl7pPr>
      <a:lvl8pPr marL="1371600" algn="l" rtl="0" fontAlgn="base">
        <a:lnSpc>
          <a:spcPct val="80000"/>
        </a:lnSpc>
        <a:spcBef>
          <a:spcPct val="0"/>
        </a:spcBef>
        <a:spcAft>
          <a:spcPct val="0"/>
        </a:spcAft>
        <a:defRPr sz="3600" b="1">
          <a:solidFill>
            <a:srgbClr val="FFFF99"/>
          </a:solidFill>
          <a:effectLst>
            <a:outerShdw blurRad="38100" dist="38100" dir="2700000" algn="tl">
              <a:srgbClr val="000000"/>
            </a:outerShdw>
          </a:effectLst>
          <a:latin typeface="CG Omega" pitchFamily="34" charset="0"/>
        </a:defRPr>
      </a:lvl8pPr>
      <a:lvl9pPr marL="1828800" algn="l" rtl="0" fontAlgn="base">
        <a:lnSpc>
          <a:spcPct val="80000"/>
        </a:lnSpc>
        <a:spcBef>
          <a:spcPct val="0"/>
        </a:spcBef>
        <a:spcAft>
          <a:spcPct val="0"/>
        </a:spcAft>
        <a:defRPr sz="3600" b="1">
          <a:solidFill>
            <a:srgbClr val="FFFF99"/>
          </a:solidFill>
          <a:effectLst>
            <a:outerShdw blurRad="38100" dist="38100" dir="2700000" algn="tl">
              <a:srgbClr val="000000"/>
            </a:outerShdw>
          </a:effectLst>
          <a:latin typeface="CG Omega" pitchFamily="34" charset="0"/>
        </a:defRPr>
      </a:lvl9pPr>
    </p:titleStyle>
    <p:bodyStyle>
      <a:lvl1pPr marL="342900" indent="-342900" algn="l" rtl="0" eaLnBrk="0" fontAlgn="base" hangingPunct="0">
        <a:lnSpc>
          <a:spcPct val="90000"/>
        </a:lnSpc>
        <a:spcBef>
          <a:spcPct val="75000"/>
        </a:spcBef>
        <a:spcAft>
          <a:spcPct val="0"/>
        </a:spcAft>
        <a:buClr>
          <a:srgbClr val="FFFF99"/>
        </a:buClr>
        <a:buFont typeface="Wingdings" pitchFamily="2" charset="2"/>
        <a:defRPr sz="2800">
          <a:solidFill>
            <a:srgbClr val="FFFFCC"/>
          </a:solidFill>
          <a:effectLst>
            <a:outerShdw blurRad="38100" dist="38100" dir="2700000" algn="tl">
              <a:srgbClr val="000000"/>
            </a:outerShdw>
          </a:effectLst>
          <a:latin typeface="+mn-lt"/>
          <a:ea typeface="+mn-ea"/>
          <a:cs typeface="+mn-cs"/>
        </a:defRPr>
      </a:lvl1pPr>
      <a:lvl2pPr marL="504825" indent="-390525" algn="l" rtl="0" eaLnBrk="0" fontAlgn="base" hangingPunct="0">
        <a:lnSpc>
          <a:spcPct val="90000"/>
        </a:lnSpc>
        <a:spcBef>
          <a:spcPct val="75000"/>
        </a:spcBef>
        <a:spcAft>
          <a:spcPct val="0"/>
        </a:spcAft>
        <a:buClr>
          <a:srgbClr val="FFFF99"/>
        </a:buClr>
        <a:buFont typeface="Wingdings" pitchFamily="2" charset="2"/>
        <a:buChar char="Ü"/>
        <a:defRPr sz="2400">
          <a:solidFill>
            <a:schemeClr val="tx1"/>
          </a:solidFill>
          <a:effectLst>
            <a:outerShdw blurRad="38100" dist="38100" dir="2700000" algn="tl">
              <a:srgbClr val="000000"/>
            </a:outerShdw>
          </a:effectLst>
          <a:latin typeface="+mn-lt"/>
        </a:defRPr>
      </a:lvl2pPr>
      <a:lvl3pPr marL="1036638" indent="-306388" algn="l" rtl="0" eaLnBrk="0" fontAlgn="base" hangingPunct="0">
        <a:lnSpc>
          <a:spcPct val="90000"/>
        </a:lnSpc>
        <a:spcBef>
          <a:spcPct val="75000"/>
        </a:spcBef>
        <a:spcAft>
          <a:spcPct val="0"/>
        </a:spcAft>
        <a:buClr>
          <a:srgbClr val="FFFF99"/>
        </a:buClr>
        <a:buFont typeface="Wingdings" pitchFamily="2" charset="2"/>
        <a:buChar char="l"/>
        <a:defRPr>
          <a:solidFill>
            <a:schemeClr val="tx1"/>
          </a:solidFill>
          <a:effectLst>
            <a:outerShdw blurRad="38100" dist="38100" dir="2700000" algn="tl">
              <a:srgbClr val="000000"/>
            </a:outerShdw>
          </a:effectLst>
          <a:latin typeface="+mn-lt"/>
        </a:defRPr>
      </a:lvl3pPr>
      <a:lvl4pPr marL="1379538" indent="-228600" algn="l" rtl="0" eaLnBrk="0" fontAlgn="base" hangingPunct="0">
        <a:lnSpc>
          <a:spcPct val="90000"/>
        </a:lnSpc>
        <a:spcBef>
          <a:spcPct val="75000"/>
        </a:spcBef>
        <a:spcAft>
          <a:spcPct val="0"/>
        </a:spcAft>
        <a:buClr>
          <a:srgbClr val="FFFF99"/>
        </a:buClr>
        <a:buFont typeface="Wingdings" pitchFamily="2" charset="2"/>
        <a:buChar char="n"/>
        <a:defRPr sz="1600">
          <a:solidFill>
            <a:schemeClr val="tx1"/>
          </a:solidFill>
          <a:effectLst>
            <a:outerShdw blurRad="38100" dist="38100" dir="2700000" algn="tl">
              <a:srgbClr val="000000"/>
            </a:outerShdw>
          </a:effectLst>
          <a:latin typeface="+mn-lt"/>
        </a:defRPr>
      </a:lvl4pPr>
      <a:lvl5pPr marL="1724025" indent="-230188" algn="l" rtl="0" eaLnBrk="0" fontAlgn="base" hangingPunct="0">
        <a:lnSpc>
          <a:spcPct val="90000"/>
        </a:lnSpc>
        <a:spcBef>
          <a:spcPct val="75000"/>
        </a:spcBef>
        <a:spcAft>
          <a:spcPct val="0"/>
        </a:spcAft>
        <a:buClr>
          <a:srgbClr val="FFFF99"/>
        </a:buClr>
        <a:buFont typeface="Wingdings" pitchFamily="2" charset="2"/>
        <a:buChar char="s"/>
        <a:defRPr sz="1400">
          <a:solidFill>
            <a:schemeClr val="tx1"/>
          </a:solidFill>
          <a:effectLst>
            <a:outerShdw blurRad="38100" dist="38100" dir="2700000" algn="tl">
              <a:srgbClr val="000000"/>
            </a:outerShdw>
          </a:effectLst>
          <a:latin typeface="+mn-lt"/>
        </a:defRPr>
      </a:lvl5pPr>
      <a:lvl6pPr marL="2181225" indent="-230188" algn="l" rtl="0" fontAlgn="base">
        <a:lnSpc>
          <a:spcPct val="90000"/>
        </a:lnSpc>
        <a:spcBef>
          <a:spcPct val="75000"/>
        </a:spcBef>
        <a:spcAft>
          <a:spcPct val="0"/>
        </a:spcAft>
        <a:buClr>
          <a:srgbClr val="FFFF99"/>
        </a:buClr>
        <a:buFont typeface="Wingdings" pitchFamily="2" charset="2"/>
        <a:buChar char="s"/>
        <a:defRPr sz="1400">
          <a:solidFill>
            <a:schemeClr val="tx1"/>
          </a:solidFill>
          <a:effectLst>
            <a:outerShdw blurRad="38100" dist="38100" dir="2700000" algn="tl">
              <a:srgbClr val="000000"/>
            </a:outerShdw>
          </a:effectLst>
          <a:latin typeface="+mn-lt"/>
        </a:defRPr>
      </a:lvl6pPr>
      <a:lvl7pPr marL="2638425" indent="-230188" algn="l" rtl="0" fontAlgn="base">
        <a:lnSpc>
          <a:spcPct val="90000"/>
        </a:lnSpc>
        <a:spcBef>
          <a:spcPct val="75000"/>
        </a:spcBef>
        <a:spcAft>
          <a:spcPct val="0"/>
        </a:spcAft>
        <a:buClr>
          <a:srgbClr val="FFFF99"/>
        </a:buClr>
        <a:buFont typeface="Wingdings" pitchFamily="2" charset="2"/>
        <a:buChar char="s"/>
        <a:defRPr sz="1400">
          <a:solidFill>
            <a:schemeClr val="tx1"/>
          </a:solidFill>
          <a:effectLst>
            <a:outerShdw blurRad="38100" dist="38100" dir="2700000" algn="tl">
              <a:srgbClr val="000000"/>
            </a:outerShdw>
          </a:effectLst>
          <a:latin typeface="+mn-lt"/>
        </a:defRPr>
      </a:lvl7pPr>
      <a:lvl8pPr marL="3095625" indent="-230188" algn="l" rtl="0" fontAlgn="base">
        <a:lnSpc>
          <a:spcPct val="90000"/>
        </a:lnSpc>
        <a:spcBef>
          <a:spcPct val="75000"/>
        </a:spcBef>
        <a:spcAft>
          <a:spcPct val="0"/>
        </a:spcAft>
        <a:buClr>
          <a:srgbClr val="FFFF99"/>
        </a:buClr>
        <a:buFont typeface="Wingdings" pitchFamily="2" charset="2"/>
        <a:buChar char="s"/>
        <a:defRPr sz="1400">
          <a:solidFill>
            <a:schemeClr val="tx1"/>
          </a:solidFill>
          <a:effectLst>
            <a:outerShdw blurRad="38100" dist="38100" dir="2700000" algn="tl">
              <a:srgbClr val="000000"/>
            </a:outerShdw>
          </a:effectLst>
          <a:latin typeface="+mn-lt"/>
        </a:defRPr>
      </a:lvl8pPr>
      <a:lvl9pPr marL="3552825" indent="-230188" algn="l" rtl="0" fontAlgn="base">
        <a:lnSpc>
          <a:spcPct val="90000"/>
        </a:lnSpc>
        <a:spcBef>
          <a:spcPct val="75000"/>
        </a:spcBef>
        <a:spcAft>
          <a:spcPct val="0"/>
        </a:spcAft>
        <a:buClr>
          <a:srgbClr val="FFFF99"/>
        </a:buClr>
        <a:buFont typeface="Wingdings" pitchFamily="2" charset="2"/>
        <a:buChar char="s"/>
        <a:defRPr sz="14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463874" name="Rectangle 2"/>
          <p:cNvSpPr>
            <a:spLocks noChangeArrowheads="1"/>
          </p:cNvSpPr>
          <p:nvPr/>
        </p:nvSpPr>
        <p:spPr bwMode="auto">
          <a:xfrm>
            <a:off x="0" y="0"/>
            <a:ext cx="1085850" cy="6854825"/>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75" name="Rectangle 3"/>
          <p:cNvSpPr>
            <a:spLocks noGrp="1" noChangeArrowheads="1"/>
          </p:cNvSpPr>
          <p:nvPr>
            <p:ph type="title"/>
          </p:nvPr>
        </p:nvSpPr>
        <p:spPr bwMode="auto">
          <a:xfrm>
            <a:off x="1143000" y="381000"/>
            <a:ext cx="7696200" cy="10668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463877" name="Rectangle 5"/>
          <p:cNvSpPr>
            <a:spLocks noGrp="1" noChangeArrowheads="1"/>
          </p:cNvSpPr>
          <p:nvPr>
            <p:ph type="ftr" sz="quarter" idx="3"/>
          </p:nvPr>
        </p:nvSpPr>
        <p:spPr bwMode="auto">
          <a:xfrm>
            <a:off x="1219200" y="6248400"/>
            <a:ext cx="76962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200" b="0">
                <a:solidFill>
                  <a:schemeClr val="tx1"/>
                </a:solidFill>
              </a:defRPr>
            </a:lvl1pPr>
          </a:lstStyle>
          <a:p>
            <a:pPr>
              <a:defRPr/>
            </a:pPr>
            <a:endParaRPr lang="en-US">
              <a:solidFill>
                <a:srgbClr val="FFFFFF"/>
              </a:solidFill>
              <a:latin typeface="CG Omega" pitchFamily="34" charset="0"/>
            </a:endParaRPr>
          </a:p>
        </p:txBody>
      </p:sp>
      <p:sp>
        <p:nvSpPr>
          <p:cNvPr id="463878" name="Rectangle 6"/>
          <p:cNvSpPr>
            <a:spLocks noGrp="1" noChangeArrowheads="1"/>
          </p:cNvSpPr>
          <p:nvPr>
            <p:ph type="sldNum" sz="quarter" idx="4"/>
          </p:nvPr>
        </p:nvSpPr>
        <p:spPr bwMode="auto">
          <a:xfrm>
            <a:off x="228600" y="6248400"/>
            <a:ext cx="8382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600">
                <a:solidFill>
                  <a:srgbClr val="FFFF00"/>
                </a:solidFill>
                <a:effectLst>
                  <a:outerShdw blurRad="38100" dist="38100" dir="2700000" algn="tl">
                    <a:srgbClr val="000000"/>
                  </a:outerShdw>
                </a:effectLst>
              </a:defRPr>
            </a:lvl1pPr>
          </a:lstStyle>
          <a:p>
            <a:pPr>
              <a:defRPr/>
            </a:pPr>
            <a:fld id="{F6E8D2B6-FD5D-40C3-A4E9-F1C5BB4E84BB}" type="slidenum">
              <a:rPr lang="en-US" b="1" smtClean="0">
                <a:latin typeface="CG Omega" pitchFamily="34" charset="0"/>
              </a:rPr>
              <a:pPr>
                <a:defRPr/>
              </a:pPr>
              <a:t>‹#›</a:t>
            </a:fld>
            <a:endParaRPr lang="en-US" b="1" dirty="0">
              <a:latin typeface="CG Omega" pitchFamily="34" charset="0"/>
            </a:endParaRPr>
          </a:p>
        </p:txBody>
      </p:sp>
      <p:sp>
        <p:nvSpPr>
          <p:cNvPr id="463879" name="Rectangle 7"/>
          <p:cNvSpPr>
            <a:spLocks noGrp="1" noChangeArrowheads="1"/>
          </p:cNvSpPr>
          <p:nvPr>
            <p:ph type="body" idx="1"/>
          </p:nvPr>
        </p:nvSpPr>
        <p:spPr bwMode="auto">
          <a:xfrm>
            <a:off x="1219200" y="2057400"/>
            <a:ext cx="7696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63880" name="Text Box 8"/>
          <p:cNvSpPr txBox="1">
            <a:spLocks noChangeArrowheads="1"/>
          </p:cNvSpPr>
          <p:nvPr/>
        </p:nvSpPr>
        <p:spPr bwMode="auto">
          <a:xfrm>
            <a:off x="228600" y="1676400"/>
            <a:ext cx="838200" cy="4267200"/>
          </a:xfrm>
          <a:prstGeom prst="rect">
            <a:avLst/>
          </a:prstGeom>
          <a:noFill/>
          <a:ln w="9525">
            <a:noFill/>
            <a:miter lim="800000"/>
            <a:headEnd/>
            <a:tailEnd/>
          </a:ln>
          <a:effectLst/>
        </p:spPr>
        <p:txBody>
          <a:bodyPr vert="eaVert" wrap="none" lIns="0" tIns="0" rIns="0" bIns="0"/>
          <a:lstStyle/>
          <a:p>
            <a:pPr algn="ctr">
              <a:lnSpc>
                <a:spcPct val="90000"/>
              </a:lnSpc>
              <a:defRPr/>
            </a:pPr>
            <a:r>
              <a:rPr lang="en-US" sz="6000">
                <a:solidFill>
                  <a:srgbClr val="3333FF"/>
                </a:solidFill>
                <a:latin typeface="CG Omega" pitchFamily="34" charset="0"/>
              </a:rPr>
              <a:t>O  S  E  P</a:t>
            </a:r>
          </a:p>
        </p:txBody>
      </p:sp>
      <p:grpSp>
        <p:nvGrpSpPr>
          <p:cNvPr id="1032" name="Group 9"/>
          <p:cNvGrpSpPr>
            <a:grpSpLocks/>
          </p:cNvGrpSpPr>
          <p:nvPr/>
        </p:nvGrpSpPr>
        <p:grpSpPr bwMode="auto">
          <a:xfrm>
            <a:off x="76200" y="161925"/>
            <a:ext cx="381000" cy="6553200"/>
            <a:chOff x="48" y="102"/>
            <a:chExt cx="240" cy="4128"/>
          </a:xfrm>
        </p:grpSpPr>
        <p:sp>
          <p:nvSpPr>
            <p:cNvPr id="463882" name="Rectangle 10"/>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83" name="Rectangle 11"/>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84" name="Rectangle 12"/>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85" name="Rectangle 13"/>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86" name="Rectangle 14"/>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87" name="Rectangle 15"/>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88" name="Rectangle 16"/>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89" name="Rectangle 17"/>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90" name="Rectangle 18"/>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91" name="Rectangle 19"/>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92" name="Rectangle 20"/>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93" name="Rectangle 21"/>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94" name="Rectangle 22"/>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95" name="Rectangle 23"/>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96" name="Rectangle 24"/>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97" name="Rectangle 25"/>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98" name="Rectangle 26"/>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899" name="Rectangle 27"/>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00" name="Rectangle 28"/>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01" name="Rectangle 29"/>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02" name="Rectangle 30"/>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03" name="Rectangle 31"/>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04" name="Rectangle 32"/>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05" name="Rectangle 33"/>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06" name="Rectangle 34"/>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07" name="Rectangle 35"/>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08" name="Rectangle 36"/>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09" name="Rectangle 37"/>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10" name="Rectangle 38"/>
            <p:cNvSpPr>
              <a:spLocks noChangeArrowheads="1"/>
            </p:cNvSpPr>
            <p:nvPr/>
          </p:nvSpPr>
          <p:spPr bwMode="auto">
            <a:xfrm>
              <a:off x="48" y="96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11" name="Rectangle 39"/>
            <p:cNvSpPr>
              <a:spLocks noChangeArrowheads="1"/>
            </p:cNvSpPr>
            <p:nvPr userDrawn="1"/>
          </p:nvSpPr>
          <p:spPr bwMode="auto">
            <a:xfrm rot="16200000">
              <a:off x="192"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grpSp>
      <p:grpSp>
        <p:nvGrpSpPr>
          <p:cNvPr id="1033" name="Group 40"/>
          <p:cNvGrpSpPr>
            <a:grpSpLocks/>
          </p:cNvGrpSpPr>
          <p:nvPr/>
        </p:nvGrpSpPr>
        <p:grpSpPr bwMode="auto">
          <a:xfrm>
            <a:off x="533400" y="1528763"/>
            <a:ext cx="8382000" cy="152400"/>
            <a:chOff x="336" y="963"/>
            <a:chExt cx="5280" cy="96"/>
          </a:xfrm>
        </p:grpSpPr>
        <p:sp>
          <p:nvSpPr>
            <p:cNvPr id="463913" name="Rectangle 41"/>
            <p:cNvSpPr>
              <a:spLocks noChangeArrowheads="1"/>
            </p:cNvSpPr>
            <p:nvPr userDrawn="1"/>
          </p:nvSpPr>
          <p:spPr bwMode="auto">
            <a:xfrm rot="16200000">
              <a:off x="1196" y="96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14" name="Rectangle 42"/>
            <p:cNvSpPr>
              <a:spLocks noChangeArrowheads="1"/>
            </p:cNvSpPr>
            <p:nvPr userDrawn="1"/>
          </p:nvSpPr>
          <p:spPr bwMode="auto">
            <a:xfrm rot="16200000">
              <a:off x="1339"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15" name="Rectangle 43"/>
            <p:cNvSpPr>
              <a:spLocks noChangeArrowheads="1"/>
            </p:cNvSpPr>
            <p:nvPr userDrawn="1"/>
          </p:nvSpPr>
          <p:spPr bwMode="auto">
            <a:xfrm rot="16200000">
              <a:off x="1483" y="96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16" name="Rectangle 44"/>
            <p:cNvSpPr>
              <a:spLocks noChangeArrowheads="1"/>
            </p:cNvSpPr>
            <p:nvPr userDrawn="1"/>
          </p:nvSpPr>
          <p:spPr bwMode="auto">
            <a:xfrm rot="16200000">
              <a:off x="1627"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17" name="Rectangle 45"/>
            <p:cNvSpPr>
              <a:spLocks noChangeArrowheads="1"/>
            </p:cNvSpPr>
            <p:nvPr userDrawn="1"/>
          </p:nvSpPr>
          <p:spPr bwMode="auto">
            <a:xfrm rot="16200000">
              <a:off x="1772" y="96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18" name="Rectangle 46"/>
            <p:cNvSpPr>
              <a:spLocks noChangeArrowheads="1"/>
            </p:cNvSpPr>
            <p:nvPr userDrawn="1"/>
          </p:nvSpPr>
          <p:spPr bwMode="auto">
            <a:xfrm rot="16200000">
              <a:off x="1916" y="96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19" name="Rectangle 47"/>
            <p:cNvSpPr>
              <a:spLocks noChangeArrowheads="1"/>
            </p:cNvSpPr>
            <p:nvPr userDrawn="1"/>
          </p:nvSpPr>
          <p:spPr bwMode="auto">
            <a:xfrm rot="16200000">
              <a:off x="2060"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20" name="Rectangle 48"/>
            <p:cNvSpPr>
              <a:spLocks noChangeArrowheads="1"/>
            </p:cNvSpPr>
            <p:nvPr userDrawn="1"/>
          </p:nvSpPr>
          <p:spPr bwMode="auto">
            <a:xfrm rot="16200000">
              <a:off x="2204"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21" name="Rectangle 49"/>
            <p:cNvSpPr>
              <a:spLocks noChangeArrowheads="1"/>
            </p:cNvSpPr>
            <p:nvPr userDrawn="1"/>
          </p:nvSpPr>
          <p:spPr bwMode="auto">
            <a:xfrm rot="16200000">
              <a:off x="2348"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22" name="Rectangle 50"/>
            <p:cNvSpPr>
              <a:spLocks noChangeArrowheads="1"/>
            </p:cNvSpPr>
            <p:nvPr userDrawn="1"/>
          </p:nvSpPr>
          <p:spPr bwMode="auto">
            <a:xfrm rot="16200000">
              <a:off x="2493" y="96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23" name="Rectangle 51"/>
            <p:cNvSpPr>
              <a:spLocks noChangeArrowheads="1"/>
            </p:cNvSpPr>
            <p:nvPr userDrawn="1"/>
          </p:nvSpPr>
          <p:spPr bwMode="auto">
            <a:xfrm rot="16200000">
              <a:off x="2637" y="96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24" name="Rectangle 52"/>
            <p:cNvSpPr>
              <a:spLocks noChangeArrowheads="1"/>
            </p:cNvSpPr>
            <p:nvPr userDrawn="1"/>
          </p:nvSpPr>
          <p:spPr bwMode="auto">
            <a:xfrm rot="16200000">
              <a:off x="2781"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25" name="Rectangle 53"/>
            <p:cNvSpPr>
              <a:spLocks noChangeArrowheads="1"/>
            </p:cNvSpPr>
            <p:nvPr userDrawn="1"/>
          </p:nvSpPr>
          <p:spPr bwMode="auto">
            <a:xfrm rot="16200000">
              <a:off x="2926" y="96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26" name="Rectangle 54"/>
            <p:cNvSpPr>
              <a:spLocks noChangeArrowheads="1"/>
            </p:cNvSpPr>
            <p:nvPr userDrawn="1"/>
          </p:nvSpPr>
          <p:spPr bwMode="auto">
            <a:xfrm rot="16200000">
              <a:off x="3069"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27" name="Rectangle 55"/>
            <p:cNvSpPr>
              <a:spLocks noChangeArrowheads="1"/>
            </p:cNvSpPr>
            <p:nvPr userDrawn="1"/>
          </p:nvSpPr>
          <p:spPr bwMode="auto">
            <a:xfrm rot="16200000">
              <a:off x="3214" y="96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28" name="Rectangle 56"/>
            <p:cNvSpPr>
              <a:spLocks noChangeArrowheads="1"/>
            </p:cNvSpPr>
            <p:nvPr userDrawn="1"/>
          </p:nvSpPr>
          <p:spPr bwMode="auto">
            <a:xfrm rot="16200000">
              <a:off x="3358" y="96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29" name="Rectangle 57"/>
            <p:cNvSpPr>
              <a:spLocks noChangeArrowheads="1"/>
            </p:cNvSpPr>
            <p:nvPr userDrawn="1"/>
          </p:nvSpPr>
          <p:spPr bwMode="auto">
            <a:xfrm rot="16200000">
              <a:off x="3502" y="96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30" name="Rectangle 58"/>
            <p:cNvSpPr>
              <a:spLocks noChangeArrowheads="1"/>
            </p:cNvSpPr>
            <p:nvPr userDrawn="1"/>
          </p:nvSpPr>
          <p:spPr bwMode="auto">
            <a:xfrm rot="16200000">
              <a:off x="3646"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31" name="Rectangle 59"/>
            <p:cNvSpPr>
              <a:spLocks noChangeArrowheads="1"/>
            </p:cNvSpPr>
            <p:nvPr userDrawn="1"/>
          </p:nvSpPr>
          <p:spPr bwMode="auto">
            <a:xfrm rot="16200000">
              <a:off x="3791" y="96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32" name="Rectangle 60"/>
            <p:cNvSpPr>
              <a:spLocks noChangeArrowheads="1"/>
            </p:cNvSpPr>
            <p:nvPr userDrawn="1"/>
          </p:nvSpPr>
          <p:spPr bwMode="auto">
            <a:xfrm rot="16200000">
              <a:off x="3935" y="96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33" name="Rectangle 61"/>
            <p:cNvSpPr>
              <a:spLocks noChangeArrowheads="1"/>
            </p:cNvSpPr>
            <p:nvPr userDrawn="1"/>
          </p:nvSpPr>
          <p:spPr bwMode="auto">
            <a:xfrm rot="16200000">
              <a:off x="4079"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34" name="Rectangle 62"/>
            <p:cNvSpPr>
              <a:spLocks noChangeArrowheads="1"/>
            </p:cNvSpPr>
            <p:nvPr userDrawn="1"/>
          </p:nvSpPr>
          <p:spPr bwMode="auto">
            <a:xfrm rot="16200000">
              <a:off x="4223" y="96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35" name="Rectangle 63"/>
            <p:cNvSpPr>
              <a:spLocks noChangeArrowheads="1"/>
            </p:cNvSpPr>
            <p:nvPr userDrawn="1"/>
          </p:nvSpPr>
          <p:spPr bwMode="auto">
            <a:xfrm rot="16200000">
              <a:off x="336"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36" name="Rectangle 64"/>
            <p:cNvSpPr>
              <a:spLocks noChangeArrowheads="1"/>
            </p:cNvSpPr>
            <p:nvPr userDrawn="1"/>
          </p:nvSpPr>
          <p:spPr bwMode="auto">
            <a:xfrm rot="16200000">
              <a:off x="481"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37" name="Rectangle 65"/>
            <p:cNvSpPr>
              <a:spLocks noChangeArrowheads="1"/>
            </p:cNvSpPr>
            <p:nvPr userDrawn="1"/>
          </p:nvSpPr>
          <p:spPr bwMode="auto">
            <a:xfrm rot="16200000">
              <a:off x="625" y="96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38" name="Rectangle 66"/>
            <p:cNvSpPr>
              <a:spLocks noChangeArrowheads="1"/>
            </p:cNvSpPr>
            <p:nvPr userDrawn="1"/>
          </p:nvSpPr>
          <p:spPr bwMode="auto">
            <a:xfrm rot="16200000">
              <a:off x="769"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39" name="Rectangle 67"/>
            <p:cNvSpPr>
              <a:spLocks noChangeArrowheads="1"/>
            </p:cNvSpPr>
            <p:nvPr userDrawn="1"/>
          </p:nvSpPr>
          <p:spPr bwMode="auto">
            <a:xfrm rot="16200000">
              <a:off x="914" y="96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40" name="Rectangle 68"/>
            <p:cNvSpPr>
              <a:spLocks noChangeArrowheads="1"/>
            </p:cNvSpPr>
            <p:nvPr userDrawn="1"/>
          </p:nvSpPr>
          <p:spPr bwMode="auto">
            <a:xfrm rot="16200000">
              <a:off x="1058" y="96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41" name="Rectangle 69"/>
            <p:cNvSpPr>
              <a:spLocks noChangeArrowheads="1"/>
            </p:cNvSpPr>
            <p:nvPr userDrawn="1"/>
          </p:nvSpPr>
          <p:spPr bwMode="auto">
            <a:xfrm rot="16200000">
              <a:off x="4369" y="96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42" name="Rectangle 70"/>
            <p:cNvSpPr>
              <a:spLocks noChangeArrowheads="1"/>
            </p:cNvSpPr>
            <p:nvPr userDrawn="1"/>
          </p:nvSpPr>
          <p:spPr bwMode="auto">
            <a:xfrm rot="16200000">
              <a:off x="4513"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43" name="Rectangle 71"/>
            <p:cNvSpPr>
              <a:spLocks noChangeArrowheads="1"/>
            </p:cNvSpPr>
            <p:nvPr userDrawn="1"/>
          </p:nvSpPr>
          <p:spPr bwMode="auto">
            <a:xfrm rot="16200000">
              <a:off x="4658" y="96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44" name="Rectangle 72"/>
            <p:cNvSpPr>
              <a:spLocks noChangeArrowheads="1"/>
            </p:cNvSpPr>
            <p:nvPr userDrawn="1"/>
          </p:nvSpPr>
          <p:spPr bwMode="auto">
            <a:xfrm rot="16200000">
              <a:off x="4802" y="96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45" name="Rectangle 73"/>
            <p:cNvSpPr>
              <a:spLocks noChangeArrowheads="1"/>
            </p:cNvSpPr>
            <p:nvPr userDrawn="1"/>
          </p:nvSpPr>
          <p:spPr bwMode="auto">
            <a:xfrm rot="16200000">
              <a:off x="4946"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46" name="Rectangle 74"/>
            <p:cNvSpPr>
              <a:spLocks noChangeArrowheads="1"/>
            </p:cNvSpPr>
            <p:nvPr userDrawn="1"/>
          </p:nvSpPr>
          <p:spPr bwMode="auto">
            <a:xfrm rot="16200000">
              <a:off x="5090" y="96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47" name="Rectangle 75"/>
            <p:cNvSpPr>
              <a:spLocks noChangeArrowheads="1"/>
            </p:cNvSpPr>
            <p:nvPr userDrawn="1"/>
          </p:nvSpPr>
          <p:spPr bwMode="auto">
            <a:xfrm rot="16200000">
              <a:off x="4943" y="96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48" name="Rectangle 76"/>
            <p:cNvSpPr>
              <a:spLocks noChangeArrowheads="1"/>
            </p:cNvSpPr>
            <p:nvPr userDrawn="1"/>
          </p:nvSpPr>
          <p:spPr bwMode="auto">
            <a:xfrm rot="16200000">
              <a:off x="5087"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49" name="Rectangle 77"/>
            <p:cNvSpPr>
              <a:spLocks noChangeArrowheads="1"/>
            </p:cNvSpPr>
            <p:nvPr userDrawn="1"/>
          </p:nvSpPr>
          <p:spPr bwMode="auto">
            <a:xfrm rot="16200000">
              <a:off x="5232" y="96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50" name="Rectangle 78"/>
            <p:cNvSpPr>
              <a:spLocks noChangeArrowheads="1"/>
            </p:cNvSpPr>
            <p:nvPr userDrawn="1"/>
          </p:nvSpPr>
          <p:spPr bwMode="auto">
            <a:xfrm rot="16200000">
              <a:off x="5376" y="96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sp>
          <p:nvSpPr>
            <p:cNvPr id="463951" name="Rectangle 79"/>
            <p:cNvSpPr>
              <a:spLocks noChangeArrowheads="1"/>
            </p:cNvSpPr>
            <p:nvPr userDrawn="1"/>
          </p:nvSpPr>
          <p:spPr bwMode="auto">
            <a:xfrm rot="16200000">
              <a:off x="5520" y="963"/>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2800" b="1">
                <a:solidFill>
                  <a:srgbClr val="000000"/>
                </a:solidFill>
                <a:latin typeface="CG Omega" pitchFamily="34" charset="0"/>
              </a:endParaRPr>
            </a:p>
          </p:txBody>
        </p:sp>
      </p:grpSp>
      <p:pic>
        <p:nvPicPr>
          <p:cNvPr id="463952" name="Picture 80" descr="U.S. Department of Education Seal -- Link to Department of Education Homepage.">
            <a:hlinkClick r:id="rId14" tooltip="U.S. Department of Education Homepage."/>
          </p:cNvPr>
          <p:cNvPicPr>
            <a:picLocks noChangeAspect="1" noChangeArrowheads="1"/>
          </p:cNvPicPr>
          <p:nvPr/>
        </p:nvPicPr>
        <p:blipFill>
          <a:blip r:embed="rId15" cstate="print"/>
          <a:srcRect/>
          <a:stretch>
            <a:fillRect/>
          </a:stretch>
        </p:blipFill>
        <p:spPr bwMode="auto">
          <a:xfrm>
            <a:off x="131763" y="76200"/>
            <a:ext cx="822325" cy="863600"/>
          </a:xfrm>
          <a:prstGeom prst="rect">
            <a:avLst/>
          </a:prstGeom>
          <a:noFill/>
          <a:ln w="9525">
            <a:noFill/>
            <a:miter lim="800000"/>
            <a:headEnd/>
            <a:tailEnd/>
          </a:ln>
          <a:effectLst>
            <a:outerShdw dist="45791" dir="2021404" algn="ctr" rotWithShape="0">
              <a:srgbClr val="333399">
                <a:alpha val="50000"/>
              </a:srgbClr>
            </a:outerShdw>
          </a:effectLst>
        </p:spPr>
      </p:pic>
    </p:spTree>
    <p:extLst>
      <p:ext uri="{BB962C8B-B14F-4D97-AF65-F5344CB8AC3E}">
        <p14:creationId xmlns:p14="http://schemas.microsoft.com/office/powerpoint/2010/main" val="842185192"/>
      </p:ext>
    </p:extLst>
  </p:cSld>
  <p:clrMap bg1="dk2" tx1="lt1" bg2="dk1" tx2="lt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Lst>
  <p:transition/>
  <p:hf hdr="0" ftr="0" dt="0"/>
  <p:txStyles>
    <p:titleStyle>
      <a:lvl1pPr algn="l" rtl="0" eaLnBrk="0" fontAlgn="base" hangingPunct="0">
        <a:lnSpc>
          <a:spcPct val="80000"/>
        </a:lnSpc>
        <a:spcBef>
          <a:spcPct val="0"/>
        </a:spcBef>
        <a:spcAft>
          <a:spcPct val="0"/>
        </a:spcAft>
        <a:defRPr sz="3600" b="1">
          <a:solidFill>
            <a:srgbClr val="FFFF99"/>
          </a:solidFill>
          <a:effectLst>
            <a:outerShdw blurRad="38100" dist="38100" dir="2700000" algn="tl">
              <a:srgbClr val="000000"/>
            </a:outerShdw>
          </a:effectLst>
          <a:latin typeface="+mj-lt"/>
          <a:ea typeface="+mj-ea"/>
          <a:cs typeface="+mj-cs"/>
        </a:defRPr>
      </a:lvl1pPr>
      <a:lvl2pPr algn="l" rtl="0" eaLnBrk="0" fontAlgn="base" hangingPunct="0">
        <a:lnSpc>
          <a:spcPct val="80000"/>
        </a:lnSpc>
        <a:spcBef>
          <a:spcPct val="0"/>
        </a:spcBef>
        <a:spcAft>
          <a:spcPct val="0"/>
        </a:spcAft>
        <a:defRPr sz="3600" b="1">
          <a:solidFill>
            <a:srgbClr val="FFFF99"/>
          </a:solidFill>
          <a:effectLst>
            <a:outerShdw blurRad="38100" dist="38100" dir="2700000" algn="tl">
              <a:srgbClr val="000000"/>
            </a:outerShdw>
          </a:effectLst>
          <a:latin typeface="CG Omega" pitchFamily="34" charset="0"/>
        </a:defRPr>
      </a:lvl2pPr>
      <a:lvl3pPr algn="l" rtl="0" eaLnBrk="0" fontAlgn="base" hangingPunct="0">
        <a:lnSpc>
          <a:spcPct val="80000"/>
        </a:lnSpc>
        <a:spcBef>
          <a:spcPct val="0"/>
        </a:spcBef>
        <a:spcAft>
          <a:spcPct val="0"/>
        </a:spcAft>
        <a:defRPr sz="3600" b="1">
          <a:solidFill>
            <a:srgbClr val="FFFF99"/>
          </a:solidFill>
          <a:effectLst>
            <a:outerShdw blurRad="38100" dist="38100" dir="2700000" algn="tl">
              <a:srgbClr val="000000"/>
            </a:outerShdw>
          </a:effectLst>
          <a:latin typeface="CG Omega" pitchFamily="34" charset="0"/>
        </a:defRPr>
      </a:lvl3pPr>
      <a:lvl4pPr algn="l" rtl="0" eaLnBrk="0" fontAlgn="base" hangingPunct="0">
        <a:lnSpc>
          <a:spcPct val="80000"/>
        </a:lnSpc>
        <a:spcBef>
          <a:spcPct val="0"/>
        </a:spcBef>
        <a:spcAft>
          <a:spcPct val="0"/>
        </a:spcAft>
        <a:defRPr sz="3600" b="1">
          <a:solidFill>
            <a:srgbClr val="FFFF99"/>
          </a:solidFill>
          <a:effectLst>
            <a:outerShdw blurRad="38100" dist="38100" dir="2700000" algn="tl">
              <a:srgbClr val="000000"/>
            </a:outerShdw>
          </a:effectLst>
          <a:latin typeface="CG Omega" pitchFamily="34" charset="0"/>
        </a:defRPr>
      </a:lvl4pPr>
      <a:lvl5pPr algn="l" rtl="0" eaLnBrk="0" fontAlgn="base" hangingPunct="0">
        <a:lnSpc>
          <a:spcPct val="80000"/>
        </a:lnSpc>
        <a:spcBef>
          <a:spcPct val="0"/>
        </a:spcBef>
        <a:spcAft>
          <a:spcPct val="0"/>
        </a:spcAft>
        <a:defRPr sz="3600" b="1">
          <a:solidFill>
            <a:srgbClr val="FFFF99"/>
          </a:solidFill>
          <a:effectLst>
            <a:outerShdw blurRad="38100" dist="38100" dir="2700000" algn="tl">
              <a:srgbClr val="000000"/>
            </a:outerShdw>
          </a:effectLst>
          <a:latin typeface="CG Omega" pitchFamily="34" charset="0"/>
        </a:defRPr>
      </a:lvl5pPr>
      <a:lvl6pPr marL="457200" algn="l" rtl="0" fontAlgn="base">
        <a:lnSpc>
          <a:spcPct val="80000"/>
        </a:lnSpc>
        <a:spcBef>
          <a:spcPct val="0"/>
        </a:spcBef>
        <a:spcAft>
          <a:spcPct val="0"/>
        </a:spcAft>
        <a:defRPr sz="3600" b="1">
          <a:solidFill>
            <a:srgbClr val="FFFF99"/>
          </a:solidFill>
          <a:effectLst>
            <a:outerShdw blurRad="38100" dist="38100" dir="2700000" algn="tl">
              <a:srgbClr val="000000"/>
            </a:outerShdw>
          </a:effectLst>
          <a:latin typeface="CG Omega" pitchFamily="34" charset="0"/>
        </a:defRPr>
      </a:lvl6pPr>
      <a:lvl7pPr marL="914400" algn="l" rtl="0" fontAlgn="base">
        <a:lnSpc>
          <a:spcPct val="80000"/>
        </a:lnSpc>
        <a:spcBef>
          <a:spcPct val="0"/>
        </a:spcBef>
        <a:spcAft>
          <a:spcPct val="0"/>
        </a:spcAft>
        <a:defRPr sz="3600" b="1">
          <a:solidFill>
            <a:srgbClr val="FFFF99"/>
          </a:solidFill>
          <a:effectLst>
            <a:outerShdw blurRad="38100" dist="38100" dir="2700000" algn="tl">
              <a:srgbClr val="000000"/>
            </a:outerShdw>
          </a:effectLst>
          <a:latin typeface="CG Omega" pitchFamily="34" charset="0"/>
        </a:defRPr>
      </a:lvl7pPr>
      <a:lvl8pPr marL="1371600" algn="l" rtl="0" fontAlgn="base">
        <a:lnSpc>
          <a:spcPct val="80000"/>
        </a:lnSpc>
        <a:spcBef>
          <a:spcPct val="0"/>
        </a:spcBef>
        <a:spcAft>
          <a:spcPct val="0"/>
        </a:spcAft>
        <a:defRPr sz="3600" b="1">
          <a:solidFill>
            <a:srgbClr val="FFFF99"/>
          </a:solidFill>
          <a:effectLst>
            <a:outerShdw blurRad="38100" dist="38100" dir="2700000" algn="tl">
              <a:srgbClr val="000000"/>
            </a:outerShdw>
          </a:effectLst>
          <a:latin typeface="CG Omega" pitchFamily="34" charset="0"/>
        </a:defRPr>
      </a:lvl8pPr>
      <a:lvl9pPr marL="1828800" algn="l" rtl="0" fontAlgn="base">
        <a:lnSpc>
          <a:spcPct val="80000"/>
        </a:lnSpc>
        <a:spcBef>
          <a:spcPct val="0"/>
        </a:spcBef>
        <a:spcAft>
          <a:spcPct val="0"/>
        </a:spcAft>
        <a:defRPr sz="3600" b="1">
          <a:solidFill>
            <a:srgbClr val="FFFF99"/>
          </a:solidFill>
          <a:effectLst>
            <a:outerShdw blurRad="38100" dist="38100" dir="2700000" algn="tl">
              <a:srgbClr val="000000"/>
            </a:outerShdw>
          </a:effectLst>
          <a:latin typeface="CG Omega" pitchFamily="34" charset="0"/>
        </a:defRPr>
      </a:lvl9pPr>
    </p:titleStyle>
    <p:bodyStyle>
      <a:lvl1pPr marL="342900" indent="-342900" algn="l" rtl="0" eaLnBrk="0" fontAlgn="base" hangingPunct="0">
        <a:lnSpc>
          <a:spcPct val="90000"/>
        </a:lnSpc>
        <a:spcBef>
          <a:spcPct val="75000"/>
        </a:spcBef>
        <a:spcAft>
          <a:spcPct val="0"/>
        </a:spcAft>
        <a:buClr>
          <a:srgbClr val="FFFF99"/>
        </a:buClr>
        <a:buFont typeface="Wingdings" pitchFamily="2" charset="2"/>
        <a:defRPr sz="2800">
          <a:solidFill>
            <a:srgbClr val="FFFFCC"/>
          </a:solidFill>
          <a:effectLst>
            <a:outerShdw blurRad="38100" dist="38100" dir="2700000" algn="tl">
              <a:srgbClr val="000000"/>
            </a:outerShdw>
          </a:effectLst>
          <a:latin typeface="+mn-lt"/>
          <a:ea typeface="+mn-ea"/>
          <a:cs typeface="+mn-cs"/>
        </a:defRPr>
      </a:lvl1pPr>
      <a:lvl2pPr marL="504825" indent="-390525" algn="l" rtl="0" eaLnBrk="0" fontAlgn="base" hangingPunct="0">
        <a:lnSpc>
          <a:spcPct val="90000"/>
        </a:lnSpc>
        <a:spcBef>
          <a:spcPct val="75000"/>
        </a:spcBef>
        <a:spcAft>
          <a:spcPct val="0"/>
        </a:spcAft>
        <a:buClr>
          <a:srgbClr val="FFFF99"/>
        </a:buClr>
        <a:buFont typeface="Wingdings" pitchFamily="2" charset="2"/>
        <a:buChar char="Ü"/>
        <a:defRPr sz="2400">
          <a:solidFill>
            <a:schemeClr val="tx1"/>
          </a:solidFill>
          <a:effectLst>
            <a:outerShdw blurRad="38100" dist="38100" dir="2700000" algn="tl">
              <a:srgbClr val="000000"/>
            </a:outerShdw>
          </a:effectLst>
          <a:latin typeface="+mn-lt"/>
        </a:defRPr>
      </a:lvl2pPr>
      <a:lvl3pPr marL="1036638" indent="-306388" algn="l" rtl="0" eaLnBrk="0" fontAlgn="base" hangingPunct="0">
        <a:lnSpc>
          <a:spcPct val="90000"/>
        </a:lnSpc>
        <a:spcBef>
          <a:spcPct val="75000"/>
        </a:spcBef>
        <a:spcAft>
          <a:spcPct val="0"/>
        </a:spcAft>
        <a:buClr>
          <a:srgbClr val="FFFF99"/>
        </a:buClr>
        <a:buFont typeface="Wingdings" pitchFamily="2" charset="2"/>
        <a:buChar char="l"/>
        <a:defRPr>
          <a:solidFill>
            <a:schemeClr val="tx1"/>
          </a:solidFill>
          <a:effectLst>
            <a:outerShdw blurRad="38100" dist="38100" dir="2700000" algn="tl">
              <a:srgbClr val="000000"/>
            </a:outerShdw>
          </a:effectLst>
          <a:latin typeface="+mn-lt"/>
        </a:defRPr>
      </a:lvl3pPr>
      <a:lvl4pPr marL="1379538" indent="-228600" algn="l" rtl="0" eaLnBrk="0" fontAlgn="base" hangingPunct="0">
        <a:lnSpc>
          <a:spcPct val="90000"/>
        </a:lnSpc>
        <a:spcBef>
          <a:spcPct val="75000"/>
        </a:spcBef>
        <a:spcAft>
          <a:spcPct val="0"/>
        </a:spcAft>
        <a:buClr>
          <a:srgbClr val="FFFF99"/>
        </a:buClr>
        <a:buFont typeface="Wingdings" pitchFamily="2" charset="2"/>
        <a:buChar char="n"/>
        <a:defRPr sz="1600">
          <a:solidFill>
            <a:schemeClr val="tx1"/>
          </a:solidFill>
          <a:effectLst>
            <a:outerShdw blurRad="38100" dist="38100" dir="2700000" algn="tl">
              <a:srgbClr val="000000"/>
            </a:outerShdw>
          </a:effectLst>
          <a:latin typeface="+mn-lt"/>
        </a:defRPr>
      </a:lvl4pPr>
      <a:lvl5pPr marL="1724025" indent="-230188" algn="l" rtl="0" eaLnBrk="0" fontAlgn="base" hangingPunct="0">
        <a:lnSpc>
          <a:spcPct val="90000"/>
        </a:lnSpc>
        <a:spcBef>
          <a:spcPct val="75000"/>
        </a:spcBef>
        <a:spcAft>
          <a:spcPct val="0"/>
        </a:spcAft>
        <a:buClr>
          <a:srgbClr val="FFFF99"/>
        </a:buClr>
        <a:buFont typeface="Wingdings" pitchFamily="2" charset="2"/>
        <a:buChar char="s"/>
        <a:defRPr sz="1400">
          <a:solidFill>
            <a:schemeClr val="tx1"/>
          </a:solidFill>
          <a:effectLst>
            <a:outerShdw blurRad="38100" dist="38100" dir="2700000" algn="tl">
              <a:srgbClr val="000000"/>
            </a:outerShdw>
          </a:effectLst>
          <a:latin typeface="+mn-lt"/>
        </a:defRPr>
      </a:lvl5pPr>
      <a:lvl6pPr marL="2181225" indent="-230188" algn="l" rtl="0" fontAlgn="base">
        <a:lnSpc>
          <a:spcPct val="90000"/>
        </a:lnSpc>
        <a:spcBef>
          <a:spcPct val="75000"/>
        </a:spcBef>
        <a:spcAft>
          <a:spcPct val="0"/>
        </a:spcAft>
        <a:buClr>
          <a:srgbClr val="FFFF99"/>
        </a:buClr>
        <a:buFont typeface="Wingdings" pitchFamily="2" charset="2"/>
        <a:buChar char="s"/>
        <a:defRPr sz="1400">
          <a:solidFill>
            <a:schemeClr val="tx1"/>
          </a:solidFill>
          <a:effectLst>
            <a:outerShdw blurRad="38100" dist="38100" dir="2700000" algn="tl">
              <a:srgbClr val="000000"/>
            </a:outerShdw>
          </a:effectLst>
          <a:latin typeface="+mn-lt"/>
        </a:defRPr>
      </a:lvl6pPr>
      <a:lvl7pPr marL="2638425" indent="-230188" algn="l" rtl="0" fontAlgn="base">
        <a:lnSpc>
          <a:spcPct val="90000"/>
        </a:lnSpc>
        <a:spcBef>
          <a:spcPct val="75000"/>
        </a:spcBef>
        <a:spcAft>
          <a:spcPct val="0"/>
        </a:spcAft>
        <a:buClr>
          <a:srgbClr val="FFFF99"/>
        </a:buClr>
        <a:buFont typeface="Wingdings" pitchFamily="2" charset="2"/>
        <a:buChar char="s"/>
        <a:defRPr sz="1400">
          <a:solidFill>
            <a:schemeClr val="tx1"/>
          </a:solidFill>
          <a:effectLst>
            <a:outerShdw blurRad="38100" dist="38100" dir="2700000" algn="tl">
              <a:srgbClr val="000000"/>
            </a:outerShdw>
          </a:effectLst>
          <a:latin typeface="+mn-lt"/>
        </a:defRPr>
      </a:lvl7pPr>
      <a:lvl8pPr marL="3095625" indent="-230188" algn="l" rtl="0" fontAlgn="base">
        <a:lnSpc>
          <a:spcPct val="90000"/>
        </a:lnSpc>
        <a:spcBef>
          <a:spcPct val="75000"/>
        </a:spcBef>
        <a:spcAft>
          <a:spcPct val="0"/>
        </a:spcAft>
        <a:buClr>
          <a:srgbClr val="FFFF99"/>
        </a:buClr>
        <a:buFont typeface="Wingdings" pitchFamily="2" charset="2"/>
        <a:buChar char="s"/>
        <a:defRPr sz="1400">
          <a:solidFill>
            <a:schemeClr val="tx1"/>
          </a:solidFill>
          <a:effectLst>
            <a:outerShdw blurRad="38100" dist="38100" dir="2700000" algn="tl">
              <a:srgbClr val="000000"/>
            </a:outerShdw>
          </a:effectLst>
          <a:latin typeface="+mn-lt"/>
        </a:defRPr>
      </a:lvl8pPr>
      <a:lvl9pPr marL="3552825" indent="-230188" algn="l" rtl="0" fontAlgn="base">
        <a:lnSpc>
          <a:spcPct val="90000"/>
        </a:lnSpc>
        <a:spcBef>
          <a:spcPct val="75000"/>
        </a:spcBef>
        <a:spcAft>
          <a:spcPct val="0"/>
        </a:spcAft>
        <a:buClr>
          <a:srgbClr val="FFFF99"/>
        </a:buClr>
        <a:buFont typeface="Wingdings" pitchFamily="2" charset="2"/>
        <a:buChar char="s"/>
        <a:defRPr sz="14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28BB57A5-78A9-492A-A787-6C41D62C0F40}" type="slidenum">
              <a:rPr lang="en-US">
                <a:latin typeface="Arial" pitchFamily="34" charset="0"/>
                <a:cs typeface="Arial" pitchFamily="34" charset="0"/>
              </a:rPr>
              <a:pPr fontAlgn="base">
                <a:spcBef>
                  <a:spcPct val="0"/>
                </a:spcBef>
                <a:spcAft>
                  <a:spcPct val="0"/>
                </a:spcAft>
              </a:pPr>
              <a:t>1</a:t>
            </a:fld>
            <a:endParaRPr lang="en-US">
              <a:latin typeface="Arial" pitchFamily="34" charset="0"/>
              <a:cs typeface="Arial" pitchFamily="34" charset="0"/>
            </a:endParaRPr>
          </a:p>
        </p:txBody>
      </p:sp>
      <p:sp>
        <p:nvSpPr>
          <p:cNvPr id="2" name="Title 1"/>
          <p:cNvSpPr>
            <a:spLocks noGrp="1"/>
          </p:cNvSpPr>
          <p:nvPr>
            <p:ph type="ctrTitle"/>
          </p:nvPr>
        </p:nvSpPr>
        <p:spPr>
          <a:xfrm>
            <a:off x="533400" y="533400"/>
            <a:ext cx="8382000" cy="1829761"/>
          </a:xfrm>
        </p:spPr>
        <p:txBody>
          <a:bodyPr/>
          <a:lstStyle/>
          <a:p>
            <a:pPr algn="ctr" fontAlgn="auto">
              <a:spcAft>
                <a:spcPts val="0"/>
              </a:spcAft>
              <a:defRPr/>
            </a:pPr>
            <a:r>
              <a:rPr lang="en-US" dirty="0" smtClean="0">
                <a:effectLst/>
                <a:latin typeface="Arial" pitchFamily="34" charset="0"/>
                <a:cs typeface="Arial" pitchFamily="34" charset="0"/>
              </a:rPr>
              <a:t>OSEP TA&amp;D Program Performance Measurement</a:t>
            </a:r>
            <a:endParaRPr lang="en-US" dirty="0">
              <a:effectLst/>
              <a:latin typeface="Arial" pitchFamily="34" charset="0"/>
              <a:cs typeface="Arial" pitchFamily="34" charset="0"/>
            </a:endParaRPr>
          </a:p>
        </p:txBody>
      </p:sp>
      <p:sp>
        <p:nvSpPr>
          <p:cNvPr id="14340" name="TextBox 4"/>
          <p:cNvSpPr txBox="1">
            <a:spLocks noChangeArrowheads="1"/>
          </p:cNvSpPr>
          <p:nvPr/>
        </p:nvSpPr>
        <p:spPr bwMode="auto">
          <a:xfrm>
            <a:off x="838200" y="2971800"/>
            <a:ext cx="7162800" cy="830997"/>
          </a:xfrm>
          <a:prstGeom prst="rect">
            <a:avLst/>
          </a:prstGeom>
          <a:noFill/>
          <a:ln w="9525">
            <a:noFill/>
            <a:miter lim="800000"/>
            <a:headEnd/>
            <a:tailEnd/>
          </a:ln>
        </p:spPr>
        <p:txBody>
          <a:bodyPr wrap="square">
            <a:spAutoFit/>
          </a:bodyPr>
          <a:lstStyle/>
          <a:p>
            <a:pPr algn="ctr"/>
            <a:r>
              <a:rPr lang="en-US" sz="2400" dirty="0" smtClean="0">
                <a:latin typeface="Arial" pitchFamily="34" charset="0"/>
                <a:cs typeface="Arial" pitchFamily="34" charset="0"/>
              </a:rPr>
              <a:t>OSEP </a:t>
            </a:r>
            <a:r>
              <a:rPr lang="en-US" sz="2400" dirty="0">
                <a:latin typeface="Arial" pitchFamily="34" charset="0"/>
                <a:cs typeface="Arial" pitchFamily="34" charset="0"/>
              </a:rPr>
              <a:t>Project </a:t>
            </a:r>
            <a:r>
              <a:rPr lang="en-US" sz="2400" dirty="0" smtClean="0">
                <a:latin typeface="Arial" pitchFamily="34" charset="0"/>
                <a:cs typeface="Arial" pitchFamily="34" charset="0"/>
              </a:rPr>
              <a:t>Directors’ Conference</a:t>
            </a:r>
            <a:endParaRPr lang="en-US" sz="2400" dirty="0">
              <a:latin typeface="Arial" pitchFamily="34" charset="0"/>
              <a:cs typeface="Arial" pitchFamily="34" charset="0"/>
            </a:endParaRPr>
          </a:p>
          <a:p>
            <a:pPr algn="ctr"/>
            <a:r>
              <a:rPr lang="en-US" sz="2400" dirty="0" smtClean="0">
                <a:latin typeface="Arial" pitchFamily="34" charset="0"/>
                <a:cs typeface="Arial" pitchFamily="34" charset="0"/>
              </a:rPr>
              <a:t>April 28</a:t>
            </a:r>
            <a:r>
              <a:rPr lang="en-US" sz="2400" baseline="30000" dirty="0" smtClean="0">
                <a:latin typeface="Arial" pitchFamily="34" charset="0"/>
                <a:cs typeface="Arial" pitchFamily="34" charset="0"/>
              </a:rPr>
              <a:t>th</a:t>
            </a:r>
            <a:r>
              <a:rPr lang="en-US" sz="2400" dirty="0" smtClean="0">
                <a:latin typeface="Arial" pitchFamily="34" charset="0"/>
                <a:cs typeface="Arial" pitchFamily="34" charset="0"/>
              </a:rPr>
              <a:t>, 2015</a:t>
            </a:r>
            <a:endParaRPr lang="en-US" sz="2400"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p>
            <a:fld id="{020DCA36-8E60-4CA2-898F-A635C990B681}" type="slidenum">
              <a:rPr lang="en-US"/>
              <a:pPr/>
              <a:t>10</a:t>
            </a:fld>
            <a:endParaRPr lang="en-US"/>
          </a:p>
        </p:txBody>
      </p:sp>
      <p:sp>
        <p:nvSpPr>
          <p:cNvPr id="24579" name="Rectangle 2"/>
          <p:cNvSpPr>
            <a:spLocks noGrp="1" noChangeArrowheads="1"/>
          </p:cNvSpPr>
          <p:nvPr>
            <p:ph type="title"/>
          </p:nvPr>
        </p:nvSpPr>
        <p:spPr>
          <a:xfrm>
            <a:off x="381000" y="152400"/>
            <a:ext cx="8229600" cy="1066800"/>
          </a:xfrm>
        </p:spPr>
        <p:txBody>
          <a:bodyPr>
            <a:noAutofit/>
          </a:bodyPr>
          <a:lstStyle/>
          <a:p>
            <a:pPr eaLnBrk="1" hangingPunct="1"/>
            <a:r>
              <a:rPr lang="en-US" sz="3600" b="1" dirty="0" smtClean="0">
                <a:solidFill>
                  <a:schemeClr val="tx1"/>
                </a:solidFill>
                <a:effectLst/>
              </a:rPr>
              <a:t>TA&amp;D Program Performance Outcomes for Annual Measures</a:t>
            </a:r>
          </a:p>
        </p:txBody>
      </p:sp>
      <p:pic>
        <p:nvPicPr>
          <p:cNvPr id="1026" name="Picture 2" descr="Percentage of sampled projects rated high from year 2010 to 2014. From 2010 to 2014, the quality column goes from 87.4% to 85.4, 91, 100, to 80.6, respectively. From 2010 to 2014, the relevance goes from 95.9% to 100, 100, 94, 93.5, respectively. From 2010 to 2014, the usefullness column goes from 84.9%, 88.1, 93.5, 83.2, and 83.9, respectively. " title="TA&amp;D Program Performance Outcomes for Annual Measu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552575"/>
            <a:ext cx="8134350" cy="530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90BDB694-C15A-40FF-96F3-46BE63073F11}" type="slidenum">
              <a:rPr lang="en-US"/>
              <a:pPr fontAlgn="base">
                <a:spcBef>
                  <a:spcPct val="0"/>
                </a:spcBef>
                <a:spcAft>
                  <a:spcPct val="0"/>
                </a:spcAft>
              </a:pPr>
              <a:t>11</a:t>
            </a:fld>
            <a:endParaRPr lang="en-US"/>
          </a:p>
        </p:txBody>
      </p:sp>
      <p:sp>
        <p:nvSpPr>
          <p:cNvPr id="373762" name="Rectangle 2"/>
          <p:cNvSpPr>
            <a:spLocks noGrp="1" noChangeArrowheads="1"/>
          </p:cNvSpPr>
          <p:nvPr>
            <p:ph type="title"/>
          </p:nvPr>
        </p:nvSpPr>
        <p:spPr/>
        <p:txBody>
          <a:bodyPr>
            <a:normAutofit/>
          </a:bodyPr>
          <a:lstStyle/>
          <a:p>
            <a:pPr fontAlgn="auto">
              <a:spcAft>
                <a:spcPts val="0"/>
              </a:spcAft>
              <a:defRPr/>
            </a:pPr>
            <a:r>
              <a:rPr lang="en-US" sz="3600" dirty="0" smtClean="0">
                <a:solidFill>
                  <a:schemeClr val="tx1"/>
                </a:solidFill>
                <a:effectLst/>
              </a:rPr>
              <a:t>Long-term Measure for TA&amp;D</a:t>
            </a:r>
            <a:endParaRPr lang="en-US" sz="3600" dirty="0">
              <a:solidFill>
                <a:schemeClr val="tx1"/>
              </a:solidFill>
              <a:effectLst/>
            </a:endParaRPr>
          </a:p>
        </p:txBody>
      </p:sp>
      <p:sp>
        <p:nvSpPr>
          <p:cNvPr id="24579" name="Rectangle 3"/>
          <p:cNvSpPr>
            <a:spLocks noGrp="1" noChangeArrowheads="1"/>
          </p:cNvSpPr>
          <p:nvPr>
            <p:ph type="body" idx="1"/>
          </p:nvPr>
        </p:nvSpPr>
        <p:spPr>
          <a:xfrm>
            <a:off x="457200" y="1481138"/>
            <a:ext cx="8229600" cy="2481262"/>
          </a:xfrm>
        </p:spPr>
        <p:txBody>
          <a:bodyPr/>
          <a:lstStyle/>
          <a:p>
            <a:pPr>
              <a:buFont typeface="Wingdings" panose="05000000000000000000" pitchFamily="2" charset="2"/>
              <a:buChar char="Ø"/>
            </a:pPr>
            <a:r>
              <a:rPr lang="en-US" dirty="0" smtClean="0"/>
              <a:t>The </a:t>
            </a:r>
            <a:r>
              <a:rPr lang="en-US" dirty="0"/>
              <a:t>percentage of effective evidence-based program models developed by Model Demonstration Projects that are promoted to states and their partners through the TA&amp;D Network.</a:t>
            </a:r>
          </a:p>
        </p:txBody>
      </p:sp>
      <p:graphicFrame>
        <p:nvGraphicFramePr>
          <p:cNvPr id="2" name="Table 1" descr="Table illustrating the target, actual, and status of the long-term measures for TA&amp;D. in 2012, the target was to set the baseline. The actual was 50. The data is not available for 2013. In 2014 the target was to set the baseline. The actual was 29." title="Long-term Measure for TA&amp;D"/>
          <p:cNvGraphicFramePr>
            <a:graphicFrameLocks noGrp="1"/>
          </p:cNvGraphicFramePr>
          <p:nvPr>
            <p:extLst>
              <p:ext uri="{D42A27DB-BD31-4B8C-83A1-F6EECF244321}">
                <p14:modId xmlns:p14="http://schemas.microsoft.com/office/powerpoint/2010/main" val="2351304040"/>
              </p:ext>
            </p:extLst>
          </p:nvPr>
        </p:nvGraphicFramePr>
        <p:xfrm>
          <a:off x="228600" y="3505200"/>
          <a:ext cx="8458200" cy="2971800"/>
        </p:xfrm>
        <a:graphic>
          <a:graphicData uri="http://schemas.openxmlformats.org/drawingml/2006/table">
            <a:tbl>
              <a:tblPr firstRow="1" firstCol="1" bandRow="1">
                <a:tableStyleId>{5C22544A-7EE6-4342-B048-85BDC9FD1C3A}</a:tableStyleId>
              </a:tblPr>
              <a:tblGrid>
                <a:gridCol w="1219200"/>
                <a:gridCol w="2133600"/>
                <a:gridCol w="1533190"/>
                <a:gridCol w="3572210"/>
              </a:tblGrid>
              <a:tr h="905934">
                <a:tc>
                  <a:txBody>
                    <a:bodyPr/>
                    <a:lstStyle/>
                    <a:p>
                      <a:pPr marL="0" marR="0" algn="ctr">
                        <a:lnSpc>
                          <a:spcPct val="115000"/>
                        </a:lnSpc>
                        <a:spcBef>
                          <a:spcPts val="0"/>
                        </a:spcBef>
                        <a:spcAft>
                          <a:spcPts val="0"/>
                        </a:spcAft>
                      </a:pPr>
                      <a:r>
                        <a:rPr lang="en-US" sz="3600" dirty="0">
                          <a:effectLst/>
                        </a:rPr>
                        <a:t>Year </a:t>
                      </a:r>
                      <a:endParaRPr lang="en-US" sz="3200" dirty="0">
                        <a:effectLst/>
                        <a:latin typeface="Times New Roman"/>
                        <a:ea typeface="Times New Roman"/>
                      </a:endParaRPr>
                    </a:p>
                  </a:txBody>
                  <a:tcPr marL="76200" marR="76200" marT="12700" marB="12700" anchor="ctr"/>
                </a:tc>
                <a:tc>
                  <a:txBody>
                    <a:bodyPr/>
                    <a:lstStyle/>
                    <a:p>
                      <a:pPr marL="0" marR="0" algn="ctr">
                        <a:lnSpc>
                          <a:spcPct val="115000"/>
                        </a:lnSpc>
                        <a:spcBef>
                          <a:spcPts val="0"/>
                        </a:spcBef>
                        <a:spcAft>
                          <a:spcPts val="0"/>
                        </a:spcAft>
                      </a:pPr>
                      <a:r>
                        <a:rPr lang="en-US" sz="3600" dirty="0">
                          <a:effectLst/>
                        </a:rPr>
                        <a:t>Target </a:t>
                      </a:r>
                      <a:endParaRPr lang="en-US" sz="3200" dirty="0">
                        <a:effectLst/>
                        <a:latin typeface="Times New Roman"/>
                        <a:ea typeface="Times New Roman"/>
                      </a:endParaRPr>
                    </a:p>
                  </a:txBody>
                  <a:tcPr marL="76200" marR="76200" marT="12700" marB="12700" anchor="ctr"/>
                </a:tc>
                <a:tc>
                  <a:txBody>
                    <a:bodyPr/>
                    <a:lstStyle/>
                    <a:p>
                      <a:pPr marL="0" marR="0" algn="ctr">
                        <a:lnSpc>
                          <a:spcPct val="115000"/>
                        </a:lnSpc>
                        <a:spcBef>
                          <a:spcPts val="0"/>
                        </a:spcBef>
                        <a:spcAft>
                          <a:spcPts val="0"/>
                        </a:spcAft>
                      </a:pPr>
                      <a:r>
                        <a:rPr lang="en-US" sz="3600" dirty="0" smtClean="0">
                          <a:effectLst/>
                        </a:rPr>
                        <a:t>Actual</a:t>
                      </a:r>
                      <a:endParaRPr lang="en-US" sz="3200" dirty="0">
                        <a:effectLst/>
                        <a:latin typeface="Times New Roman"/>
                        <a:ea typeface="Times New Roman"/>
                      </a:endParaRPr>
                    </a:p>
                  </a:txBody>
                  <a:tcPr marL="76200" marR="76200" marT="12700" marB="12700" anchor="ctr"/>
                </a:tc>
                <a:tc>
                  <a:txBody>
                    <a:bodyPr/>
                    <a:lstStyle/>
                    <a:p>
                      <a:pPr marL="0" marR="0" algn="ctr">
                        <a:lnSpc>
                          <a:spcPct val="115000"/>
                        </a:lnSpc>
                        <a:spcBef>
                          <a:spcPts val="0"/>
                        </a:spcBef>
                        <a:spcAft>
                          <a:spcPts val="0"/>
                        </a:spcAft>
                      </a:pPr>
                      <a:r>
                        <a:rPr lang="en-US" sz="3600" dirty="0">
                          <a:effectLst/>
                        </a:rPr>
                        <a:t>Status </a:t>
                      </a:r>
                      <a:endParaRPr lang="en-US" sz="3200" dirty="0">
                        <a:effectLst/>
                        <a:latin typeface="Times New Roman"/>
                        <a:ea typeface="Times New Roman"/>
                      </a:endParaRPr>
                    </a:p>
                  </a:txBody>
                  <a:tcPr marL="76200" marR="76200" marT="12700" marB="12700" anchor="ctr"/>
                </a:tc>
              </a:tr>
              <a:tr h="688622">
                <a:tc>
                  <a:txBody>
                    <a:bodyPr/>
                    <a:lstStyle/>
                    <a:p>
                      <a:pPr marL="0" marR="0">
                        <a:lnSpc>
                          <a:spcPct val="115000"/>
                        </a:lnSpc>
                        <a:spcBef>
                          <a:spcPts val="0"/>
                        </a:spcBef>
                        <a:spcAft>
                          <a:spcPts val="0"/>
                        </a:spcAft>
                      </a:pPr>
                      <a:r>
                        <a:rPr lang="en-US" sz="2400" dirty="0">
                          <a:effectLst/>
                        </a:rPr>
                        <a:t>2012</a:t>
                      </a:r>
                      <a:r>
                        <a:rPr lang="en-US" sz="3600" dirty="0">
                          <a:effectLst/>
                        </a:rPr>
                        <a:t> </a:t>
                      </a:r>
                      <a:endParaRPr lang="en-US" sz="3200" dirty="0">
                        <a:effectLst/>
                        <a:latin typeface="Times New Roman"/>
                        <a:ea typeface="Times New Roman"/>
                      </a:endParaRPr>
                    </a:p>
                  </a:txBody>
                  <a:tcPr marL="76200" marR="76200" marT="12700" marB="12700" anchor="ctr"/>
                </a:tc>
                <a:tc>
                  <a:txBody>
                    <a:bodyPr/>
                    <a:lstStyle/>
                    <a:p>
                      <a:pPr marL="0" marR="0">
                        <a:lnSpc>
                          <a:spcPct val="115000"/>
                        </a:lnSpc>
                        <a:spcBef>
                          <a:spcPts val="0"/>
                        </a:spcBef>
                        <a:spcAft>
                          <a:spcPts val="0"/>
                        </a:spcAft>
                      </a:pPr>
                      <a:r>
                        <a:rPr lang="en-US" sz="2400">
                          <a:effectLst/>
                        </a:rPr>
                        <a:t>Set Baseline</a:t>
                      </a:r>
                      <a:r>
                        <a:rPr lang="en-US" sz="3600">
                          <a:effectLst/>
                        </a:rPr>
                        <a:t> </a:t>
                      </a:r>
                      <a:endParaRPr lang="en-US" sz="3200">
                        <a:effectLst/>
                        <a:latin typeface="Times New Roman"/>
                        <a:ea typeface="Times New Roman"/>
                      </a:endParaRPr>
                    </a:p>
                  </a:txBody>
                  <a:tcPr marL="76200" marR="76200" marT="12700" marB="12700" anchor="ctr"/>
                </a:tc>
                <a:tc>
                  <a:txBody>
                    <a:bodyPr/>
                    <a:lstStyle/>
                    <a:p>
                      <a:pPr marL="0" marR="0">
                        <a:lnSpc>
                          <a:spcPct val="115000"/>
                        </a:lnSpc>
                        <a:spcBef>
                          <a:spcPts val="0"/>
                        </a:spcBef>
                        <a:spcAft>
                          <a:spcPts val="0"/>
                        </a:spcAft>
                      </a:pPr>
                      <a:r>
                        <a:rPr lang="en-US" sz="2400" dirty="0">
                          <a:effectLst/>
                        </a:rPr>
                        <a:t>50</a:t>
                      </a:r>
                      <a:r>
                        <a:rPr lang="en-US" sz="3600" dirty="0">
                          <a:effectLst/>
                        </a:rPr>
                        <a:t> </a:t>
                      </a:r>
                      <a:endParaRPr lang="en-US" sz="3200" dirty="0">
                        <a:effectLst/>
                        <a:latin typeface="Times New Roman"/>
                        <a:ea typeface="Times New Roman"/>
                      </a:endParaRPr>
                    </a:p>
                  </a:txBody>
                  <a:tcPr marL="76200" marR="76200" marT="12700" marB="12700" anchor="ctr"/>
                </a:tc>
                <a:tc>
                  <a:txBody>
                    <a:bodyPr/>
                    <a:lstStyle/>
                    <a:p>
                      <a:pPr marL="0" marR="0">
                        <a:lnSpc>
                          <a:spcPct val="115000"/>
                        </a:lnSpc>
                        <a:spcBef>
                          <a:spcPts val="0"/>
                        </a:spcBef>
                        <a:spcAft>
                          <a:spcPts val="0"/>
                        </a:spcAft>
                      </a:pPr>
                      <a:r>
                        <a:rPr lang="en-US" sz="2400" dirty="0">
                          <a:effectLst/>
                        </a:rPr>
                        <a:t>Baseline</a:t>
                      </a:r>
                      <a:r>
                        <a:rPr lang="en-US" sz="3600" dirty="0">
                          <a:effectLst/>
                        </a:rPr>
                        <a:t> </a:t>
                      </a:r>
                      <a:endParaRPr lang="en-US" sz="3200" dirty="0">
                        <a:effectLst/>
                        <a:latin typeface="Times New Roman"/>
                        <a:ea typeface="Times New Roman"/>
                      </a:endParaRPr>
                    </a:p>
                  </a:txBody>
                  <a:tcPr marL="76200" marR="76200" marT="12700" marB="12700" anchor="ctr"/>
                </a:tc>
              </a:tr>
              <a:tr h="688622">
                <a:tc>
                  <a:txBody>
                    <a:bodyPr/>
                    <a:lstStyle/>
                    <a:p>
                      <a:pPr marL="0" marR="0">
                        <a:lnSpc>
                          <a:spcPct val="115000"/>
                        </a:lnSpc>
                        <a:spcBef>
                          <a:spcPts val="0"/>
                        </a:spcBef>
                        <a:spcAft>
                          <a:spcPts val="0"/>
                        </a:spcAft>
                      </a:pPr>
                      <a:r>
                        <a:rPr lang="en-US" sz="2400">
                          <a:effectLst/>
                        </a:rPr>
                        <a:t>2013</a:t>
                      </a:r>
                      <a:r>
                        <a:rPr lang="en-US" sz="3600">
                          <a:effectLst/>
                        </a:rPr>
                        <a:t> </a:t>
                      </a:r>
                      <a:endParaRPr lang="en-US" sz="3200">
                        <a:effectLst/>
                        <a:latin typeface="Times New Roman"/>
                        <a:ea typeface="Times New Roman"/>
                      </a:endParaRPr>
                    </a:p>
                  </a:txBody>
                  <a:tcPr marL="76200" marR="76200" marT="12700" marB="12700" anchor="ctr"/>
                </a:tc>
                <a:tc>
                  <a:txBody>
                    <a:bodyPr/>
                    <a:lstStyle/>
                    <a:p>
                      <a:pPr marL="0" marR="0">
                        <a:lnSpc>
                          <a:spcPct val="115000"/>
                        </a:lnSpc>
                        <a:spcBef>
                          <a:spcPts val="0"/>
                        </a:spcBef>
                        <a:spcAft>
                          <a:spcPts val="0"/>
                        </a:spcAft>
                      </a:pPr>
                      <a:r>
                        <a:rPr lang="en-US" sz="2400">
                          <a:effectLst/>
                        </a:rPr>
                        <a:t>Not available.</a:t>
                      </a:r>
                      <a:r>
                        <a:rPr lang="en-US" sz="3600">
                          <a:effectLst/>
                        </a:rPr>
                        <a:t> </a:t>
                      </a:r>
                      <a:endParaRPr lang="en-US" sz="3200">
                        <a:effectLst/>
                        <a:latin typeface="Times New Roman"/>
                        <a:ea typeface="Times New Roman"/>
                      </a:endParaRPr>
                    </a:p>
                  </a:txBody>
                  <a:tcPr marL="76200" marR="76200" marT="12700" marB="12700" anchor="ctr"/>
                </a:tc>
                <a:tc>
                  <a:txBody>
                    <a:bodyPr/>
                    <a:lstStyle/>
                    <a:p>
                      <a:pPr>
                        <a:lnSpc>
                          <a:spcPct val="115000"/>
                        </a:lnSpc>
                      </a:pPr>
                      <a:endParaRPr lang="en-US" sz="3600">
                        <a:effectLst/>
                        <a:latin typeface="Times New Roman"/>
                      </a:endParaRPr>
                    </a:p>
                  </a:txBody>
                  <a:tcPr marL="76200" marR="76200" marT="12700" marB="12700" anchor="ctr"/>
                </a:tc>
                <a:tc>
                  <a:txBody>
                    <a:bodyPr/>
                    <a:lstStyle/>
                    <a:p>
                      <a:pPr marL="0" marR="0">
                        <a:lnSpc>
                          <a:spcPct val="115000"/>
                        </a:lnSpc>
                        <a:spcBef>
                          <a:spcPts val="0"/>
                        </a:spcBef>
                        <a:spcAft>
                          <a:spcPts val="0"/>
                        </a:spcAft>
                      </a:pPr>
                      <a:r>
                        <a:rPr lang="en-US" sz="2400" dirty="0">
                          <a:effectLst/>
                        </a:rPr>
                        <a:t>Not Collected</a:t>
                      </a:r>
                      <a:r>
                        <a:rPr lang="en-US" sz="3600" dirty="0">
                          <a:effectLst/>
                        </a:rPr>
                        <a:t> </a:t>
                      </a:r>
                      <a:endParaRPr lang="en-US" sz="3200" dirty="0">
                        <a:effectLst/>
                        <a:latin typeface="Times New Roman"/>
                        <a:ea typeface="Times New Roman"/>
                      </a:endParaRPr>
                    </a:p>
                  </a:txBody>
                  <a:tcPr marL="76200" marR="76200" marT="12700" marB="12700" anchor="ctr"/>
                </a:tc>
              </a:tr>
              <a:tr h="688622">
                <a:tc>
                  <a:txBody>
                    <a:bodyPr/>
                    <a:lstStyle/>
                    <a:p>
                      <a:pPr marL="0" marR="0">
                        <a:lnSpc>
                          <a:spcPct val="115000"/>
                        </a:lnSpc>
                        <a:spcBef>
                          <a:spcPts val="0"/>
                        </a:spcBef>
                        <a:spcAft>
                          <a:spcPts val="0"/>
                        </a:spcAft>
                      </a:pPr>
                      <a:r>
                        <a:rPr lang="en-US" sz="2400">
                          <a:effectLst/>
                        </a:rPr>
                        <a:t>2014</a:t>
                      </a:r>
                      <a:r>
                        <a:rPr lang="en-US" sz="3600">
                          <a:effectLst/>
                        </a:rPr>
                        <a:t> </a:t>
                      </a:r>
                      <a:endParaRPr lang="en-US" sz="3200">
                        <a:effectLst/>
                        <a:latin typeface="Times New Roman"/>
                        <a:ea typeface="Times New Roman"/>
                      </a:endParaRPr>
                    </a:p>
                  </a:txBody>
                  <a:tcPr marL="76200" marR="76200" marT="12700" marB="12700" anchor="ctr"/>
                </a:tc>
                <a:tc>
                  <a:txBody>
                    <a:bodyPr/>
                    <a:lstStyle/>
                    <a:p>
                      <a:pPr marL="0" marR="0">
                        <a:lnSpc>
                          <a:spcPct val="115000"/>
                        </a:lnSpc>
                        <a:spcBef>
                          <a:spcPts val="0"/>
                        </a:spcBef>
                        <a:spcAft>
                          <a:spcPts val="0"/>
                        </a:spcAft>
                      </a:pPr>
                      <a:r>
                        <a:rPr lang="en-US" sz="2400">
                          <a:effectLst/>
                        </a:rPr>
                        <a:t>Set Baseline</a:t>
                      </a:r>
                      <a:r>
                        <a:rPr lang="en-US" sz="3600">
                          <a:effectLst/>
                        </a:rPr>
                        <a:t> </a:t>
                      </a:r>
                      <a:endParaRPr lang="en-US" sz="3200">
                        <a:effectLst/>
                        <a:latin typeface="Times New Roman"/>
                        <a:ea typeface="Times New Roman"/>
                      </a:endParaRPr>
                    </a:p>
                  </a:txBody>
                  <a:tcPr marL="76200" marR="76200" marT="12700" marB="12700" anchor="ctr"/>
                </a:tc>
                <a:tc>
                  <a:txBody>
                    <a:bodyPr/>
                    <a:lstStyle/>
                    <a:p>
                      <a:pPr marL="0" marR="0">
                        <a:lnSpc>
                          <a:spcPct val="115000"/>
                        </a:lnSpc>
                        <a:spcBef>
                          <a:spcPts val="0"/>
                        </a:spcBef>
                        <a:spcAft>
                          <a:spcPts val="0"/>
                        </a:spcAft>
                      </a:pPr>
                      <a:r>
                        <a:rPr lang="en-US" sz="2400">
                          <a:effectLst/>
                        </a:rPr>
                        <a:t>29</a:t>
                      </a:r>
                      <a:endParaRPr lang="en-US" sz="3200">
                        <a:effectLst/>
                        <a:latin typeface="Times New Roman"/>
                        <a:ea typeface="Times New Roman"/>
                      </a:endParaRPr>
                    </a:p>
                  </a:txBody>
                  <a:tcPr marL="76200" marR="76200" marT="12700" marB="12700" anchor="ctr"/>
                </a:tc>
                <a:tc>
                  <a:txBody>
                    <a:bodyPr/>
                    <a:lstStyle/>
                    <a:p>
                      <a:pPr marL="0" marR="0">
                        <a:lnSpc>
                          <a:spcPct val="115000"/>
                        </a:lnSpc>
                        <a:spcBef>
                          <a:spcPts val="0"/>
                        </a:spcBef>
                        <a:spcAft>
                          <a:spcPts val="0"/>
                        </a:spcAft>
                      </a:pPr>
                      <a:r>
                        <a:rPr lang="en-US" sz="2400" dirty="0">
                          <a:effectLst/>
                        </a:rPr>
                        <a:t>Baseline</a:t>
                      </a:r>
                      <a:endParaRPr lang="en-US" sz="3200" dirty="0">
                        <a:effectLst/>
                        <a:latin typeface="Times New Roman"/>
                        <a:ea typeface="Times New Roman"/>
                      </a:endParaRPr>
                    </a:p>
                  </a:txBody>
                  <a:tcPr marL="76200" marR="76200" marT="12700" marB="12700" anchor="ctr"/>
                </a:tc>
              </a:tr>
            </a:tbl>
          </a:graphicData>
        </a:graphic>
      </p:graphicFrame>
    </p:spTree>
    <p:extLst>
      <p:ext uri="{BB962C8B-B14F-4D97-AF65-F5344CB8AC3E}">
        <p14:creationId xmlns:p14="http://schemas.microsoft.com/office/powerpoint/2010/main" val="257042017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Revised Efficiency </a:t>
            </a:r>
            <a:r>
              <a:rPr lang="en-US" dirty="0"/>
              <a:t>Measure</a:t>
            </a:r>
            <a:endParaRPr lang="en-US" dirty="0">
              <a:effectLst/>
            </a:endParaRPr>
          </a:p>
        </p:txBody>
      </p:sp>
      <p:sp>
        <p:nvSpPr>
          <p:cNvPr id="3" name="Content Placeholder 2"/>
          <p:cNvSpPr>
            <a:spLocks noGrp="1"/>
          </p:cNvSpPr>
          <p:nvPr>
            <p:ph idx="1"/>
          </p:nvPr>
        </p:nvSpPr>
        <p:spPr>
          <a:xfrm>
            <a:off x="1219200" y="1981200"/>
            <a:ext cx="7696200" cy="4114800"/>
          </a:xfrm>
        </p:spPr>
        <p:txBody>
          <a:bodyPr/>
          <a:lstStyle/>
          <a:p>
            <a:pPr>
              <a:buFont typeface="Arial" pitchFamily="34" charset="0"/>
              <a:buChar char="•"/>
              <a:defRPr/>
            </a:pPr>
            <a:r>
              <a:rPr lang="en-US" dirty="0">
                <a:solidFill>
                  <a:schemeClr val="tx1"/>
                </a:solidFill>
                <a:effectLst/>
                <a:ea typeface="SimSun" pitchFamily="2" charset="-122"/>
                <a:cs typeface="Times New Roman" pitchFamily="18" charset="0"/>
              </a:rPr>
              <a:t>Program Performance Measure #4:  </a:t>
            </a:r>
            <a:r>
              <a:rPr lang="en-US" sz="2400" dirty="0">
                <a:effectLst/>
              </a:rPr>
              <a:t>The cost efficiency of the technical assistance and dissemination program includes the percentage of milestones achieved in the current APR period and the percentage of funds spent during the current fiscal year.   </a:t>
            </a:r>
          </a:p>
          <a:p>
            <a:pPr>
              <a:lnSpc>
                <a:spcPct val="100000"/>
              </a:lnSpc>
              <a:buFont typeface="Arial" pitchFamily="34" charset="0"/>
              <a:buChar char="•"/>
              <a:defRPr/>
            </a:pPr>
            <a:r>
              <a:rPr lang="en-US" sz="2400" dirty="0" smtClean="0">
                <a:effectLst/>
              </a:rPr>
              <a:t>Use the following format for your Project Measure that aligns with Program Measure #4:</a:t>
            </a:r>
          </a:p>
          <a:p>
            <a:pPr>
              <a:lnSpc>
                <a:spcPct val="100000"/>
              </a:lnSpc>
              <a:defRPr/>
            </a:pPr>
            <a:r>
              <a:rPr lang="en-US" sz="2400" dirty="0" smtClean="0">
                <a:effectLst/>
              </a:rPr>
              <a:t>	“(X) milestones completed out of (X) milestones proposed for the reporting period.”</a:t>
            </a:r>
          </a:p>
        </p:txBody>
      </p:sp>
      <p:sp>
        <p:nvSpPr>
          <p:cNvPr id="4" name="Slide Number Placeholder 3"/>
          <p:cNvSpPr>
            <a:spLocks noGrp="1"/>
          </p:cNvSpPr>
          <p:nvPr>
            <p:ph type="sldNum" sz="quarter" idx="11"/>
          </p:nvPr>
        </p:nvSpPr>
        <p:spPr/>
        <p:txBody>
          <a:bodyPr/>
          <a:lstStyle/>
          <a:p>
            <a:pPr>
              <a:defRPr/>
            </a:pPr>
            <a:fld id="{3C722B88-F84C-4C8B-8D07-6101F3AD095C}" type="slidenum">
              <a:rPr lang="en-US" smtClean="0"/>
              <a:pPr>
                <a:defRPr/>
              </a:pPr>
              <a:t>12</a:t>
            </a:fld>
            <a:endParaRPr lang="en-US"/>
          </a:p>
        </p:txBody>
      </p:sp>
    </p:spTree>
    <p:extLst>
      <p:ext uri="{BB962C8B-B14F-4D97-AF65-F5344CB8AC3E}">
        <p14:creationId xmlns:p14="http://schemas.microsoft.com/office/powerpoint/2010/main" val="150912071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Milestone Data</a:t>
            </a:r>
            <a:endParaRPr lang="en-US" dirty="0"/>
          </a:p>
        </p:txBody>
      </p:sp>
      <p:sp>
        <p:nvSpPr>
          <p:cNvPr id="3" name="Content Placeholder 2"/>
          <p:cNvSpPr>
            <a:spLocks noGrp="1"/>
          </p:cNvSpPr>
          <p:nvPr>
            <p:ph idx="1"/>
          </p:nvPr>
        </p:nvSpPr>
        <p:spPr>
          <a:xfrm>
            <a:off x="1295400" y="1828800"/>
            <a:ext cx="7543800" cy="4114800"/>
          </a:xfrm>
        </p:spPr>
        <p:txBody>
          <a:bodyPr/>
          <a:lstStyle/>
          <a:p>
            <a:pPr marL="457200" indent="-457200">
              <a:buFont typeface="Arial" panose="020B0604020202020204" pitchFamily="34" charset="0"/>
              <a:buChar char="•"/>
            </a:pPr>
            <a:r>
              <a:rPr lang="en-US" sz="2400" dirty="0" smtClean="0"/>
              <a:t>Milestones proposed should be discussed with your Project Officer.</a:t>
            </a:r>
          </a:p>
          <a:p>
            <a:pPr marL="457200" indent="-457200">
              <a:buFont typeface="Arial" panose="020B0604020202020204" pitchFamily="34" charset="0"/>
              <a:buChar char="•"/>
            </a:pPr>
            <a:r>
              <a:rPr lang="en-US" sz="2400" dirty="0"/>
              <a:t>“Milestone” is defined as a scheduled event signifying the </a:t>
            </a:r>
            <a:r>
              <a:rPr lang="en-US" sz="2400" u="sng" dirty="0"/>
              <a:t>completion</a:t>
            </a:r>
            <a:r>
              <a:rPr lang="en-US" sz="2400" dirty="0"/>
              <a:t> of a major deliverable or set of deliverable or a phase of work. “Deliverable” is defined as a technical assistance and dissemination product or service.</a:t>
            </a:r>
          </a:p>
          <a:p>
            <a:pPr marL="457200" indent="-457200">
              <a:buFont typeface="Arial" panose="020B0604020202020204" pitchFamily="34" charset="0"/>
              <a:buChar char="•"/>
            </a:pPr>
            <a:r>
              <a:rPr lang="en-US" sz="2400" dirty="0" smtClean="0"/>
              <a:t>Proposed m</a:t>
            </a:r>
            <a:r>
              <a:rPr lang="en-US" sz="2400" dirty="0"/>
              <a:t>ilestones </a:t>
            </a:r>
            <a:r>
              <a:rPr lang="en-US" sz="2400" dirty="0" smtClean="0"/>
              <a:t>for the NEXT reporting period (March </a:t>
            </a:r>
            <a:r>
              <a:rPr lang="en-US" sz="2400" dirty="0"/>
              <a:t>1st – February </a:t>
            </a:r>
            <a:r>
              <a:rPr lang="en-US" sz="2400" dirty="0" smtClean="0"/>
              <a:t>28th) should </a:t>
            </a:r>
            <a:r>
              <a:rPr lang="en-US" sz="2400" dirty="0"/>
              <a:t>be included in </a:t>
            </a:r>
            <a:r>
              <a:rPr lang="en-US" sz="2400" dirty="0" smtClean="0"/>
              <a:t>Section C of your APR.</a:t>
            </a:r>
          </a:p>
          <a:p>
            <a:pPr marL="457200" indent="-457200">
              <a:buFont typeface="Arial" panose="020B0604020202020204" pitchFamily="34" charset="0"/>
              <a:buChar char="•"/>
            </a:pPr>
            <a:r>
              <a:rPr lang="en-US" sz="2400" dirty="0" smtClean="0"/>
              <a:t>Include a bulleted list of proposed milestones in your APR submission.</a:t>
            </a:r>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5943DAAB-2D66-401E-BF36-D1FCFC03A98C}" type="slidenum">
              <a:rPr lang="en-US" smtClean="0"/>
              <a:pPr>
                <a:defRPr/>
              </a:pPr>
              <a:t>13</a:t>
            </a:fld>
            <a:endParaRPr lang="en-US"/>
          </a:p>
        </p:txBody>
      </p:sp>
    </p:spTree>
    <p:extLst>
      <p:ext uri="{BB962C8B-B14F-4D97-AF65-F5344CB8AC3E}">
        <p14:creationId xmlns:p14="http://schemas.microsoft.com/office/powerpoint/2010/main" val="403221690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7696200" cy="838200"/>
          </a:xfrm>
        </p:spPr>
        <p:txBody>
          <a:bodyPr/>
          <a:lstStyle/>
          <a:p>
            <a:r>
              <a:rPr lang="en-US" dirty="0">
                <a:effectLst/>
              </a:rPr>
              <a:t>Section C – Additional Information</a:t>
            </a:r>
            <a:endParaRPr lang="en-US" dirty="0"/>
          </a:p>
        </p:txBody>
      </p:sp>
      <p:sp>
        <p:nvSpPr>
          <p:cNvPr id="3" name="Content Placeholder 2"/>
          <p:cNvSpPr>
            <a:spLocks noGrp="1"/>
          </p:cNvSpPr>
          <p:nvPr>
            <p:ph idx="1"/>
          </p:nvPr>
        </p:nvSpPr>
        <p:spPr>
          <a:xfrm>
            <a:off x="1219200" y="1752600"/>
            <a:ext cx="7696200" cy="5105400"/>
          </a:xfrm>
        </p:spPr>
        <p:txBody>
          <a:bodyPr/>
          <a:lstStyle/>
          <a:p>
            <a:pPr marL="457200" indent="-457200">
              <a:buFont typeface="Arial" pitchFamily="34" charset="0"/>
              <a:buChar char="•"/>
            </a:pPr>
            <a:r>
              <a:rPr lang="en-US" dirty="0" smtClean="0">
                <a:effectLst/>
              </a:rPr>
              <a:t>Projects must include: </a:t>
            </a:r>
          </a:p>
          <a:p>
            <a:pPr marL="619125" lvl="1" indent="-457200">
              <a:buFont typeface="Arial" pitchFamily="34" charset="0"/>
              <a:buChar char="•"/>
            </a:pPr>
            <a:r>
              <a:rPr lang="en-US" dirty="0">
                <a:effectLst/>
              </a:rPr>
              <a:t>A</a:t>
            </a:r>
            <a:r>
              <a:rPr lang="en-US" dirty="0" smtClean="0">
                <a:effectLst/>
              </a:rPr>
              <a:t> list of all new products that were developed in FY 2014 (Between October 1, 2013 and September 30, 2014)</a:t>
            </a:r>
          </a:p>
          <a:p>
            <a:pPr marL="619125" lvl="1" indent="-457200">
              <a:buFont typeface="Arial" pitchFamily="34" charset="0"/>
              <a:buChar char="•"/>
            </a:pPr>
            <a:r>
              <a:rPr lang="en-US" dirty="0" smtClean="0">
                <a:effectLst/>
              </a:rPr>
              <a:t>A list of all new services that were rendered in FY 2014 (</a:t>
            </a:r>
            <a:r>
              <a:rPr lang="en-US" dirty="0">
                <a:effectLst/>
              </a:rPr>
              <a:t>Between October 1, 2013 and September 30, 2014</a:t>
            </a:r>
            <a:r>
              <a:rPr lang="en-US" dirty="0" smtClean="0">
                <a:effectLst/>
              </a:rPr>
              <a:t>)</a:t>
            </a:r>
          </a:p>
          <a:p>
            <a:pPr marL="619125" lvl="1" indent="-457200">
              <a:buFont typeface="Arial" pitchFamily="34" charset="0"/>
              <a:buChar char="•"/>
            </a:pPr>
            <a:r>
              <a:rPr lang="en-US" dirty="0">
                <a:effectLst/>
              </a:rPr>
              <a:t>I</a:t>
            </a:r>
            <a:r>
              <a:rPr lang="en-US" dirty="0" smtClean="0">
                <a:effectLst/>
              </a:rPr>
              <a:t>n conjunction with your PO, provide a bulleted list of proposed milestones (e.g. products and services you will develop or provide in the next reporting period (March 1</a:t>
            </a:r>
            <a:r>
              <a:rPr lang="en-US" baseline="30000" dirty="0" smtClean="0">
                <a:effectLst/>
              </a:rPr>
              <a:t>st</a:t>
            </a:r>
            <a:r>
              <a:rPr lang="en-US" dirty="0" smtClean="0">
                <a:effectLst/>
              </a:rPr>
              <a:t> through February 28</a:t>
            </a:r>
            <a:r>
              <a:rPr lang="en-US" baseline="30000" dirty="0" smtClean="0">
                <a:effectLst/>
              </a:rPr>
              <a:t>th</a:t>
            </a:r>
            <a:r>
              <a:rPr lang="en-US" dirty="0" smtClean="0">
                <a:effectLst/>
              </a:rPr>
              <a:t>). </a:t>
            </a:r>
            <a:endParaRPr lang="en-US" dirty="0">
              <a:effectLst/>
            </a:endParaRPr>
          </a:p>
        </p:txBody>
      </p:sp>
      <p:sp>
        <p:nvSpPr>
          <p:cNvPr id="4" name="Slide Number Placeholder 3"/>
          <p:cNvSpPr>
            <a:spLocks noGrp="1"/>
          </p:cNvSpPr>
          <p:nvPr>
            <p:ph type="sldNum" sz="quarter" idx="11"/>
          </p:nvPr>
        </p:nvSpPr>
        <p:spPr/>
        <p:txBody>
          <a:bodyPr/>
          <a:lstStyle/>
          <a:p>
            <a:pPr>
              <a:defRPr/>
            </a:pPr>
            <a:fld id="{5943DAAB-2D66-401E-BF36-D1FCFC03A98C}" type="slidenum">
              <a:rPr lang="en-US" smtClean="0"/>
              <a:pPr>
                <a:defRPr/>
              </a:pPr>
              <a:t>14</a:t>
            </a:fld>
            <a:endParaRPr lang="en-US"/>
          </a:p>
        </p:txBody>
      </p:sp>
    </p:spTree>
    <p:extLst>
      <p:ext uri="{BB962C8B-B14F-4D97-AF65-F5344CB8AC3E}">
        <p14:creationId xmlns:p14="http://schemas.microsoft.com/office/powerpoint/2010/main" val="146345181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hidden="1"/>
          <p:cNvSpPr>
            <a:spLocks noGrp="1"/>
          </p:cNvSpPr>
          <p:nvPr>
            <p:ph type="ctrTitle"/>
          </p:nvPr>
        </p:nvSpPr>
        <p:spPr/>
        <p:txBody>
          <a:bodyPr/>
          <a:lstStyle/>
          <a:p>
            <a:endParaRPr lang="en-US" dirty="0"/>
          </a:p>
        </p:txBody>
      </p:sp>
      <p:sp>
        <p:nvSpPr>
          <p:cNvPr id="10" name="Subtitle 9" hidden="1"/>
          <p:cNvSpPr>
            <a:spLocks noGrp="1"/>
          </p:cNvSpPr>
          <p:nvPr>
            <p:ph type="subTitle" idx="1"/>
          </p:nvPr>
        </p:nvSpPr>
        <p:spPr/>
        <p:txBody>
          <a:bodyPr/>
          <a:lstStyle/>
          <a:p>
            <a:endParaRPr lang="en-US" dirty="0"/>
          </a:p>
        </p:txBody>
      </p:sp>
      <p:sp>
        <p:nvSpPr>
          <p:cNvPr id="36866" name="Slide Number Placeholder 3"/>
          <p:cNvSpPr>
            <a:spLocks noGrp="1"/>
          </p:cNvSpPr>
          <p:nvPr>
            <p:ph type="sldNum" sz="quarter" idx="12"/>
          </p:nvPr>
        </p:nvSpPr>
        <p:spPr>
          <a:noFill/>
        </p:spPr>
        <p:txBody>
          <a:bodyPr/>
          <a:lstStyle/>
          <a:p>
            <a:fld id="{741AD6D5-B4BA-4493-B643-3AC72EB6293F}" type="slidenum">
              <a:rPr lang="en-US"/>
              <a:pPr/>
              <a:t>15</a:t>
            </a:fld>
            <a:endParaRPr lang="en-US"/>
          </a:p>
        </p:txBody>
      </p:sp>
      <p:sp>
        <p:nvSpPr>
          <p:cNvPr id="36870" name="Text Box 5"/>
          <p:cNvSpPr txBox="1">
            <a:spLocks noChangeArrowheads="1"/>
          </p:cNvSpPr>
          <p:nvPr/>
        </p:nvSpPr>
        <p:spPr bwMode="auto">
          <a:xfrm>
            <a:off x="533400" y="1568450"/>
            <a:ext cx="8153400" cy="1754326"/>
          </a:xfrm>
          <a:prstGeom prst="rect">
            <a:avLst/>
          </a:prstGeom>
          <a:noFill/>
          <a:ln w="38100">
            <a:noFill/>
            <a:miter lim="800000"/>
            <a:headEnd/>
            <a:tailEnd/>
          </a:ln>
        </p:spPr>
        <p:txBody>
          <a:bodyPr>
            <a:spAutoFit/>
          </a:bodyPr>
          <a:lstStyle/>
          <a:p>
            <a:pPr>
              <a:spcBef>
                <a:spcPct val="50000"/>
              </a:spcBef>
            </a:pPr>
            <a:r>
              <a:rPr lang="en-US" sz="5400" b="1" i="1" dirty="0">
                <a:latin typeface="Arial Narrow" pitchFamily="34" charset="0"/>
              </a:rPr>
              <a:t>Our Partnership is the Key to Successful Performance</a:t>
            </a:r>
          </a:p>
        </p:txBody>
      </p:sp>
      <p:pic>
        <p:nvPicPr>
          <p:cNvPr id="36868" name="Picture 3" descr="Department of Ed emblem."/>
          <p:cNvPicPr>
            <a:picLocks noChangeAspect="1" noChangeArrowheads="1"/>
          </p:cNvPicPr>
          <p:nvPr/>
        </p:nvPicPr>
        <p:blipFill>
          <a:blip r:embed="rId3" cstate="print">
            <a:clrChange>
              <a:clrFrom>
                <a:srgbClr val="FF0000"/>
              </a:clrFrom>
              <a:clrTo>
                <a:srgbClr val="FF0000">
                  <a:alpha val="0"/>
                </a:srgbClr>
              </a:clrTo>
            </a:clrChange>
            <a:lum bright="66000" contrast="-60000"/>
          </a:blip>
          <a:srcRect/>
          <a:stretch>
            <a:fillRect/>
          </a:stretch>
        </p:blipFill>
        <p:spPr bwMode="auto">
          <a:xfrm>
            <a:off x="3124200" y="228600"/>
            <a:ext cx="5575300" cy="5715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p>
            <a:fld id="{7DE75194-AEC4-4C06-B778-924746C79049}" type="slidenum">
              <a:rPr lang="en-US"/>
              <a:pPr/>
              <a:t>2</a:t>
            </a:fld>
            <a:endParaRPr lang="en-US"/>
          </a:p>
        </p:txBody>
      </p:sp>
      <p:sp>
        <p:nvSpPr>
          <p:cNvPr id="6147" name="Rectangle 2"/>
          <p:cNvSpPr>
            <a:spLocks noGrp="1" noChangeArrowheads="1"/>
          </p:cNvSpPr>
          <p:nvPr>
            <p:ph type="title"/>
          </p:nvPr>
        </p:nvSpPr>
        <p:spPr>
          <a:xfrm>
            <a:off x="304800" y="228600"/>
            <a:ext cx="8229600" cy="1143000"/>
          </a:xfrm>
        </p:spPr>
        <p:txBody>
          <a:bodyPr/>
          <a:lstStyle/>
          <a:p>
            <a:pPr eaLnBrk="1" hangingPunct="1"/>
            <a:r>
              <a:rPr lang="en-US" b="1" dirty="0" smtClean="0">
                <a:solidFill>
                  <a:schemeClr val="tx1"/>
                </a:solidFill>
                <a:effectLst/>
              </a:rPr>
              <a:t>Performance Measures</a:t>
            </a:r>
          </a:p>
        </p:txBody>
      </p:sp>
      <p:sp>
        <p:nvSpPr>
          <p:cNvPr id="6148" name="Rectangle 3"/>
          <p:cNvSpPr>
            <a:spLocks noGrp="1" noChangeArrowheads="1"/>
          </p:cNvSpPr>
          <p:nvPr>
            <p:ph type="body" idx="1"/>
          </p:nvPr>
        </p:nvSpPr>
        <p:spPr>
          <a:xfrm>
            <a:off x="457200" y="1524000"/>
            <a:ext cx="8229600" cy="4876800"/>
          </a:xfrm>
        </p:spPr>
        <p:txBody>
          <a:bodyPr/>
          <a:lstStyle/>
          <a:p>
            <a:pPr lvl="1">
              <a:buFont typeface="Wingdings" pitchFamily="2" charset="2"/>
              <a:buChar char="Ø"/>
            </a:pPr>
            <a:r>
              <a:rPr lang="en-US" sz="2500" dirty="0" smtClean="0">
                <a:cs typeface="Times New Roman" charset="0"/>
              </a:rPr>
              <a:t>OSEP reports progress on program performance measures annually to OMB and Congress</a:t>
            </a:r>
          </a:p>
          <a:p>
            <a:pPr marL="392113" lvl="1" indent="0">
              <a:buNone/>
            </a:pPr>
            <a:endParaRPr lang="en-US" sz="2500" u="sng" dirty="0" smtClean="0">
              <a:cs typeface="Times New Roman" charset="0"/>
            </a:endParaRPr>
          </a:p>
          <a:p>
            <a:pPr lvl="1">
              <a:buFont typeface="Wingdings" pitchFamily="2" charset="2"/>
              <a:buChar char="Ø"/>
            </a:pPr>
            <a:r>
              <a:rPr lang="en-US" sz="2500" dirty="0" smtClean="0"/>
              <a:t>This provides an aggregate picture of performance</a:t>
            </a:r>
          </a:p>
          <a:p>
            <a:pPr marL="392113" lvl="1" indent="0">
              <a:buNone/>
            </a:pPr>
            <a:endParaRPr lang="en-US" sz="2500" dirty="0" smtClean="0">
              <a:cs typeface="Times New Roman" charset="0"/>
            </a:endParaRPr>
          </a:p>
          <a:p>
            <a:pPr lvl="1">
              <a:buFont typeface="Wingdings" pitchFamily="2" charset="2"/>
              <a:buChar char="Ø"/>
            </a:pPr>
            <a:r>
              <a:rPr lang="en-US" sz="2500" dirty="0" smtClean="0">
                <a:cs typeface="Times New Roman" charset="0"/>
              </a:rPr>
              <a:t>Their review of our performance data affects the continued funding of IDEA Part D programs</a:t>
            </a:r>
          </a:p>
          <a:p>
            <a:pPr marL="392113" lvl="1" indent="0">
              <a:buNone/>
            </a:pPr>
            <a:endParaRPr lang="en-US" sz="2500" dirty="0" smtClean="0">
              <a:cs typeface="Times New Roman" charset="0"/>
            </a:endParaRPr>
          </a:p>
          <a:p>
            <a:pPr lvl="1">
              <a:buFont typeface="Wingdings" pitchFamily="2" charset="2"/>
              <a:buChar char="Ø"/>
            </a:pPr>
            <a:r>
              <a:rPr lang="en-US" sz="2500" dirty="0" smtClean="0">
                <a:cs typeface="Times New Roman" charset="0"/>
              </a:rPr>
              <a:t>OSEP uses the data to improve the TA&amp;D Program’s performance</a:t>
            </a:r>
          </a:p>
          <a:p>
            <a:pPr lvl="1"/>
            <a:endParaRPr lang="en-US" sz="2500" dirty="0" smtClean="0">
              <a:cs typeface="Times New Roman" charset="0"/>
            </a:endParaRPr>
          </a:p>
          <a:p>
            <a:pPr lvl="1" eaLnBrk="1" hangingPunct="1"/>
            <a:endParaRPr lang="en-US" b="1" dirty="0" smtClean="0">
              <a:cs typeface="Times New Roman" charset="0"/>
            </a:endParaRPr>
          </a:p>
          <a:p>
            <a:pPr eaLnBrk="1" hangingPunct="1">
              <a:buFont typeface="Wingdings" pitchFamily="2" charset="2"/>
              <a:buNone/>
            </a:pPr>
            <a:endParaRPr lang="en-US" b="1" dirty="0" smtClean="0">
              <a:latin typeface="Arial" charset="0"/>
              <a:cs typeface="Times New Roman" charset="0"/>
            </a:endParaRPr>
          </a:p>
          <a:p>
            <a:pPr eaLnBrk="1" hangingPunct="1">
              <a:buFont typeface="Wingdings" pitchFamily="2" charset="2"/>
              <a:buNone/>
            </a:pPr>
            <a:endParaRPr lang="en-US" b="1" dirty="0" smtClean="0">
              <a:latin typeface="Arial" charset="0"/>
              <a:cs typeface="Times New Roman" charset="0"/>
            </a:endParaRPr>
          </a:p>
          <a:p>
            <a:pPr eaLnBrk="1" hangingPunct="1"/>
            <a:endParaRPr lang="en-US" sz="2800" b="1" dirty="0" smtClean="0">
              <a:latin typeface="Arial" charset="0"/>
              <a:cs typeface="Times New Roman" charset="0"/>
            </a:endParaRPr>
          </a:p>
          <a:p>
            <a:pPr eaLnBrk="1" hangingPunct="1">
              <a:buFont typeface="Wingdings" pitchFamily="2" charset="2"/>
              <a:buNone/>
            </a:pPr>
            <a:endParaRPr lang="en-US" dirty="0" smtClean="0">
              <a:latin typeface="Arial" charset="0"/>
            </a:endParaRPr>
          </a:p>
        </p:txBody>
      </p:sp>
    </p:spTree>
    <p:extLst>
      <p:ext uri="{BB962C8B-B14F-4D97-AF65-F5344CB8AC3E}">
        <p14:creationId xmlns:p14="http://schemas.microsoft.com/office/powerpoint/2010/main" val="155426972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1"/>
          <p:cNvSpPr>
            <a:spLocks noGrp="1"/>
          </p:cNvSpPr>
          <p:nvPr>
            <p:ph idx="1"/>
          </p:nvPr>
        </p:nvSpPr>
        <p:spPr/>
        <p:txBody>
          <a:bodyPr/>
          <a:lstStyle/>
          <a:p>
            <a:pPr>
              <a:buFont typeface="Wingdings" pitchFamily="2" charset="2"/>
              <a:buChar char="Ø"/>
            </a:pPr>
            <a:r>
              <a:rPr lang="en-US" dirty="0" smtClean="0"/>
              <a:t>Annual Measures</a:t>
            </a:r>
          </a:p>
          <a:p>
            <a:pPr lvl="1">
              <a:buFont typeface="Courier New" pitchFamily="49" charset="0"/>
              <a:buChar char="o"/>
            </a:pPr>
            <a:r>
              <a:rPr lang="en-US" sz="2400" u="sng" dirty="0" smtClean="0"/>
              <a:t>Quality</a:t>
            </a:r>
            <a:r>
              <a:rPr lang="en-US" sz="2400" dirty="0" smtClean="0"/>
              <a:t> of New Service or New Product</a:t>
            </a:r>
          </a:p>
          <a:p>
            <a:pPr lvl="1">
              <a:buFont typeface="Courier New" pitchFamily="49" charset="0"/>
              <a:buChar char="o"/>
            </a:pPr>
            <a:r>
              <a:rPr lang="en-US" sz="2400" u="sng" dirty="0" smtClean="0"/>
              <a:t>Relevance</a:t>
            </a:r>
            <a:r>
              <a:rPr lang="en-US" sz="2400" dirty="0" smtClean="0"/>
              <a:t> of New Service or New Product</a:t>
            </a:r>
          </a:p>
          <a:p>
            <a:pPr lvl="1">
              <a:buFont typeface="Courier New" pitchFamily="49" charset="0"/>
              <a:buChar char="o"/>
            </a:pPr>
            <a:r>
              <a:rPr lang="en-US" sz="2400" u="sng" dirty="0" smtClean="0"/>
              <a:t>Usefulness</a:t>
            </a:r>
            <a:r>
              <a:rPr lang="en-US" sz="2400" dirty="0" smtClean="0"/>
              <a:t> of New Service or New Product</a:t>
            </a:r>
          </a:p>
          <a:p>
            <a:pPr lvl="1">
              <a:buFont typeface="Courier New" pitchFamily="49" charset="0"/>
              <a:buChar char="o"/>
            </a:pPr>
            <a:r>
              <a:rPr lang="en-US" sz="2400" dirty="0" smtClean="0"/>
              <a:t>Efficiency - milestones </a:t>
            </a:r>
            <a:r>
              <a:rPr lang="en-US" sz="2400" dirty="0"/>
              <a:t>completed within </a:t>
            </a:r>
            <a:r>
              <a:rPr lang="en-US" sz="2400" dirty="0" smtClean="0"/>
              <a:t>budget</a:t>
            </a:r>
          </a:p>
          <a:p>
            <a:pPr marL="392113" lvl="1" indent="0">
              <a:buNone/>
            </a:pPr>
            <a:endParaRPr lang="en-US" sz="2400" dirty="0"/>
          </a:p>
          <a:p>
            <a:pPr>
              <a:buFont typeface="Wingdings" pitchFamily="2" charset="2"/>
              <a:buChar char="Ø"/>
            </a:pPr>
            <a:r>
              <a:rPr lang="en-US" dirty="0" smtClean="0"/>
              <a:t>Long-term Measures</a:t>
            </a:r>
          </a:p>
          <a:p>
            <a:pPr lvl="1">
              <a:buFont typeface="Courier New" pitchFamily="49" charset="0"/>
              <a:buChar char="o"/>
            </a:pPr>
            <a:r>
              <a:rPr lang="en-US" dirty="0" smtClean="0"/>
              <a:t>Implementation of evidence-based practices</a:t>
            </a:r>
          </a:p>
          <a:p>
            <a:pPr lvl="1">
              <a:buFont typeface="Courier New" pitchFamily="49" charset="0"/>
              <a:buChar char="o"/>
            </a:pPr>
            <a:r>
              <a:rPr lang="en-US" dirty="0" smtClean="0"/>
              <a:t>Promotion of effective models</a:t>
            </a:r>
          </a:p>
        </p:txBody>
      </p:sp>
      <p:sp>
        <p:nvSpPr>
          <p:cNvPr id="17411"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736D294E-080C-47AA-8CB6-46CC3CB648BA}" type="slidenum">
              <a:rPr lang="en-US"/>
              <a:pPr fontAlgn="base">
                <a:spcBef>
                  <a:spcPct val="0"/>
                </a:spcBef>
                <a:spcAft>
                  <a:spcPct val="0"/>
                </a:spcAft>
              </a:pPr>
              <a:t>3</a:t>
            </a:fld>
            <a:endParaRPr lang="en-US"/>
          </a:p>
        </p:txBody>
      </p:sp>
      <p:sp>
        <p:nvSpPr>
          <p:cNvPr id="5" name="Title 4"/>
          <p:cNvSpPr>
            <a:spLocks noGrp="1"/>
          </p:cNvSpPr>
          <p:nvPr>
            <p:ph type="title"/>
          </p:nvPr>
        </p:nvSpPr>
        <p:spPr/>
        <p:txBody>
          <a:bodyPr>
            <a:noAutofit/>
          </a:bodyPr>
          <a:lstStyle/>
          <a:p>
            <a:pPr fontAlgn="auto">
              <a:spcAft>
                <a:spcPts val="0"/>
              </a:spcAft>
              <a:defRPr/>
            </a:pPr>
            <a:r>
              <a:rPr lang="en-US" sz="3400" dirty="0" smtClean="0">
                <a:solidFill>
                  <a:schemeClr val="tx1"/>
                </a:solidFill>
                <a:effectLst/>
                <a:latin typeface="Arial" pitchFamily="34" charset="0"/>
                <a:cs typeface="Arial" pitchFamily="34" charset="0"/>
              </a:rPr>
              <a:t>TA&amp;D Program Performance Measures</a:t>
            </a:r>
            <a:endParaRPr lang="en-US" sz="3400" dirty="0">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38440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486400"/>
          </a:xfrm>
        </p:spPr>
        <p:txBody>
          <a:bodyPr/>
          <a:lstStyle/>
          <a:p>
            <a:pPr>
              <a:buFont typeface="Wingdings" pitchFamily="2" charset="2"/>
              <a:buChar char="Ø"/>
            </a:pPr>
            <a:r>
              <a:rPr lang="en-US" sz="2800" dirty="0" smtClean="0"/>
              <a:t>Scientific Review Panel</a:t>
            </a:r>
          </a:p>
          <a:p>
            <a:pPr lvl="1">
              <a:buFont typeface="Courier New" pitchFamily="49" charset="0"/>
              <a:buChar char="o"/>
            </a:pPr>
            <a:r>
              <a:rPr lang="en-US" sz="2400" dirty="0" smtClean="0"/>
              <a:t>Panel receives the New Product and New Service Description Guides as well as electronic copies of the product and supporting materials for services</a:t>
            </a:r>
          </a:p>
          <a:p>
            <a:pPr lvl="1">
              <a:buFont typeface="Courier New" pitchFamily="49" charset="0"/>
              <a:buChar char="o"/>
            </a:pPr>
            <a:r>
              <a:rPr lang="en-US" sz="2400" dirty="0" smtClean="0"/>
              <a:t>Rates the quality of evidence-based products and services</a:t>
            </a:r>
          </a:p>
          <a:p>
            <a:pPr lvl="1"/>
            <a:endParaRPr lang="en-US" sz="2400" dirty="0" smtClean="0"/>
          </a:p>
          <a:p>
            <a:pPr>
              <a:buFont typeface="Wingdings" pitchFamily="2" charset="2"/>
              <a:buChar char="Ø"/>
            </a:pPr>
            <a:r>
              <a:rPr lang="en-US" sz="2800" dirty="0" smtClean="0"/>
              <a:t>Stakeholder Review Panel</a:t>
            </a:r>
          </a:p>
          <a:p>
            <a:pPr lvl="1">
              <a:buFont typeface="Courier New" pitchFamily="49" charset="0"/>
              <a:buChar char="o"/>
            </a:pPr>
            <a:r>
              <a:rPr lang="en-US" sz="2400" dirty="0" smtClean="0"/>
              <a:t>Panel receives the </a:t>
            </a:r>
            <a:r>
              <a:rPr lang="en-US" sz="2400" dirty="0"/>
              <a:t>New Product and New Service Description </a:t>
            </a:r>
            <a:r>
              <a:rPr lang="en-US" sz="2400" dirty="0" smtClean="0"/>
              <a:t>Guides as well as electronic copies of the product and supporting materials for services</a:t>
            </a:r>
          </a:p>
          <a:p>
            <a:pPr lvl="1">
              <a:buFont typeface="Courier New" pitchFamily="49" charset="0"/>
              <a:buChar char="o"/>
            </a:pPr>
            <a:r>
              <a:rPr lang="en-US" sz="2400" dirty="0" smtClean="0"/>
              <a:t>Rates the quality of policy-related products and services and the relevance and usefulness of all products and services</a:t>
            </a:r>
          </a:p>
        </p:txBody>
      </p:sp>
      <p:sp>
        <p:nvSpPr>
          <p:cNvPr id="3" name="Title 2"/>
          <p:cNvSpPr>
            <a:spLocks noGrp="1"/>
          </p:cNvSpPr>
          <p:nvPr>
            <p:ph type="title"/>
          </p:nvPr>
        </p:nvSpPr>
        <p:spPr>
          <a:xfrm>
            <a:off x="304800" y="304800"/>
            <a:ext cx="8229600" cy="868362"/>
          </a:xfrm>
        </p:spPr>
        <p:txBody>
          <a:bodyPr/>
          <a:lstStyle/>
          <a:p>
            <a:r>
              <a:rPr lang="en-US" dirty="0" smtClean="0">
                <a:solidFill>
                  <a:schemeClr val="tx1"/>
                </a:solidFill>
                <a:effectLst/>
                <a:latin typeface="Arial" pitchFamily="34" charset="0"/>
                <a:cs typeface="Arial" pitchFamily="34" charset="0"/>
              </a:rPr>
              <a:t>Review for Annual Measures</a:t>
            </a:r>
            <a:endParaRPr lang="en-US" dirty="0">
              <a:solidFill>
                <a:schemeClr val="tx1"/>
              </a:solidFill>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pPr>
              <a:defRPr/>
            </a:pPr>
            <a:fld id="{E46DAA8E-05CF-4F43-920D-1AC5719D1E20}" type="slidenum">
              <a:rPr lang="en-US" smtClean="0"/>
              <a:pPr>
                <a:defRPr/>
              </a:pPr>
              <a:t>4</a:t>
            </a:fld>
            <a:endParaRPr lang="en-US" dirty="0"/>
          </a:p>
        </p:txBody>
      </p:sp>
    </p:spTree>
    <p:extLst>
      <p:ext uri="{BB962C8B-B14F-4D97-AF65-F5344CB8AC3E}">
        <p14:creationId xmlns:p14="http://schemas.microsoft.com/office/powerpoint/2010/main" val="2425545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1F8916F6-54B2-4EF8-9AC2-92EAF8E926DA}" type="slidenum">
              <a:rPr lang="en-US"/>
              <a:pPr fontAlgn="base">
                <a:spcBef>
                  <a:spcPct val="0"/>
                </a:spcBef>
                <a:spcAft>
                  <a:spcPct val="0"/>
                </a:spcAft>
              </a:pPr>
              <a:t>5</a:t>
            </a:fld>
            <a:endParaRPr lang="en-US"/>
          </a:p>
        </p:txBody>
      </p:sp>
      <p:sp>
        <p:nvSpPr>
          <p:cNvPr id="365570" name="Rectangle 2"/>
          <p:cNvSpPr>
            <a:spLocks noGrp="1" noChangeArrowheads="1"/>
          </p:cNvSpPr>
          <p:nvPr>
            <p:ph type="title"/>
          </p:nvPr>
        </p:nvSpPr>
        <p:spPr/>
        <p:txBody>
          <a:bodyPr>
            <a:normAutofit fontScale="90000"/>
          </a:bodyPr>
          <a:lstStyle/>
          <a:p>
            <a:pPr algn="ctr" fontAlgn="auto">
              <a:spcAft>
                <a:spcPts val="0"/>
              </a:spcAft>
              <a:defRPr/>
            </a:pPr>
            <a:r>
              <a:rPr lang="en-US" sz="4000" dirty="0">
                <a:solidFill>
                  <a:schemeClr val="tx1"/>
                </a:solidFill>
                <a:effectLst/>
                <a:latin typeface="Arial" pitchFamily="34" charset="0"/>
                <a:cs typeface="Arial" pitchFamily="34" charset="0"/>
              </a:rPr>
              <a:t>How is </a:t>
            </a:r>
            <a:r>
              <a:rPr lang="en-US" sz="4000" u="sng" dirty="0">
                <a:solidFill>
                  <a:schemeClr val="tx1"/>
                </a:solidFill>
                <a:effectLst/>
                <a:latin typeface="Arial" pitchFamily="34" charset="0"/>
                <a:cs typeface="Arial" pitchFamily="34" charset="0"/>
              </a:rPr>
              <a:t>Quality</a:t>
            </a:r>
            <a:r>
              <a:rPr lang="en-US" sz="4000" dirty="0">
                <a:solidFill>
                  <a:schemeClr val="tx1"/>
                </a:solidFill>
                <a:effectLst/>
                <a:latin typeface="Arial" pitchFamily="34" charset="0"/>
                <a:cs typeface="Arial" pitchFamily="34" charset="0"/>
              </a:rPr>
              <a:t> Rated </a:t>
            </a:r>
            <a:r>
              <a:rPr lang="en-US" sz="4000" dirty="0" smtClean="0">
                <a:solidFill>
                  <a:schemeClr val="tx1"/>
                </a:solidFill>
                <a:effectLst/>
                <a:latin typeface="Arial" pitchFamily="34" charset="0"/>
                <a:cs typeface="Arial" pitchFamily="34" charset="0"/>
              </a:rPr>
              <a:t>by the </a:t>
            </a:r>
            <a:r>
              <a:rPr lang="en-US" sz="4000" dirty="0">
                <a:solidFill>
                  <a:schemeClr val="tx1"/>
                </a:solidFill>
                <a:effectLst/>
                <a:latin typeface="Arial" pitchFamily="34" charset="0"/>
                <a:cs typeface="Arial" pitchFamily="34" charset="0"/>
              </a:rPr>
              <a:t>Panel?</a:t>
            </a:r>
          </a:p>
        </p:txBody>
      </p:sp>
      <p:sp>
        <p:nvSpPr>
          <p:cNvPr id="365571" name="Rectangle 3"/>
          <p:cNvSpPr>
            <a:spLocks noGrp="1" noChangeArrowheads="1"/>
          </p:cNvSpPr>
          <p:nvPr>
            <p:ph type="body" idx="1"/>
          </p:nvPr>
        </p:nvSpPr>
        <p:spPr>
          <a:xfrm>
            <a:off x="457200" y="1371600"/>
            <a:ext cx="8229600" cy="4635500"/>
          </a:xfrm>
        </p:spPr>
        <p:txBody>
          <a:bodyPr>
            <a:normAutofit fontScale="77500" lnSpcReduction="20000"/>
          </a:bodyPr>
          <a:lstStyle/>
          <a:p>
            <a:pPr marL="366204" fontAlgn="auto">
              <a:spcBef>
                <a:spcPts val="324"/>
              </a:spcBef>
              <a:spcAft>
                <a:spcPts val="0"/>
              </a:spcAft>
              <a:buNone/>
              <a:defRPr/>
            </a:pPr>
            <a:r>
              <a:rPr lang="en-US" dirty="0"/>
              <a:t>	</a:t>
            </a:r>
            <a:r>
              <a:rPr lang="en-US" sz="2800" dirty="0" smtClean="0"/>
              <a:t>Percentage of Special Education Technical Assistance and Dissemination (TA&amp;D) Products and services deemed to be of high </a:t>
            </a:r>
            <a:r>
              <a:rPr lang="en-US" sz="2800" b="1" u="sng" dirty="0" smtClean="0"/>
              <a:t>quality</a:t>
            </a:r>
            <a:r>
              <a:rPr lang="en-US" sz="2800" dirty="0" smtClean="0"/>
              <a:t> by an independent (Scientific) review panel</a:t>
            </a:r>
            <a:r>
              <a:rPr lang="en-US" sz="3300" b="1" dirty="0" smtClean="0"/>
              <a:t>.</a:t>
            </a:r>
          </a:p>
          <a:p>
            <a:pPr marL="365760" indent="-256032" fontAlgn="auto">
              <a:spcAft>
                <a:spcPts val="0"/>
              </a:spcAft>
              <a:buFont typeface="Wingdings 3"/>
              <a:buNone/>
              <a:defRPr/>
            </a:pPr>
            <a:endParaRPr lang="en-US" u="sng" dirty="0" smtClean="0"/>
          </a:p>
          <a:p>
            <a:pPr marL="566928" indent="-457200" fontAlgn="auto">
              <a:spcAft>
                <a:spcPts val="0"/>
              </a:spcAft>
              <a:buFont typeface="Wingdings" pitchFamily="2" charset="2"/>
              <a:buChar char="Ø"/>
              <a:defRPr/>
            </a:pPr>
            <a:r>
              <a:rPr lang="en-US" sz="3500" u="sng" dirty="0" smtClean="0"/>
              <a:t>Substance</a:t>
            </a:r>
            <a:r>
              <a:rPr lang="en-US" sz="2800" dirty="0" smtClean="0"/>
              <a:t>: Does </a:t>
            </a:r>
            <a:r>
              <a:rPr lang="en-US" sz="2800" dirty="0"/>
              <a:t>the product content or the content delivered through the service reflect evidence of conceptual soundness and quality, grounded in recent scientific evidence, legislation, policy, or accepted professional practice? </a:t>
            </a:r>
            <a:endParaRPr lang="en-US" sz="2800" dirty="0" smtClean="0"/>
          </a:p>
          <a:p>
            <a:pPr marL="109728" indent="0" fontAlgn="auto">
              <a:spcAft>
                <a:spcPts val="0"/>
              </a:spcAft>
              <a:buNone/>
              <a:defRPr/>
            </a:pPr>
            <a:endParaRPr lang="en-US" sz="2800" dirty="0" smtClean="0"/>
          </a:p>
          <a:p>
            <a:pPr marL="567816" indent="-457200" fontAlgn="auto">
              <a:spcBef>
                <a:spcPts val="324"/>
              </a:spcBef>
              <a:spcAft>
                <a:spcPts val="0"/>
              </a:spcAft>
              <a:buFont typeface="Wingdings" pitchFamily="2" charset="2"/>
              <a:buChar char="Ø"/>
              <a:defRPr/>
            </a:pPr>
            <a:r>
              <a:rPr lang="en-US" sz="3500" u="sng" dirty="0" smtClean="0"/>
              <a:t>Communication</a:t>
            </a:r>
            <a:r>
              <a:rPr lang="en-US" sz="2800" dirty="0" smtClean="0"/>
              <a:t>: Is </a:t>
            </a:r>
            <a:r>
              <a:rPr lang="en-US" sz="2800" dirty="0"/>
              <a:t>the product content or the content delivered through the service presented in such a way so as to be clearly understood, as evidenced by being well-organized, free of editorial errors and appropriately formatted? </a:t>
            </a:r>
          </a:p>
        </p:txBody>
      </p:sp>
    </p:spTree>
    <p:extLst>
      <p:ext uri="{BB962C8B-B14F-4D97-AF65-F5344CB8AC3E}">
        <p14:creationId xmlns:p14="http://schemas.microsoft.com/office/powerpoint/2010/main" val="122010166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9853B12A-F330-4FA9-9737-A54107DD547F}" type="slidenum">
              <a:rPr lang="en-US"/>
              <a:pPr fontAlgn="base">
                <a:spcBef>
                  <a:spcPct val="0"/>
                </a:spcBef>
                <a:spcAft>
                  <a:spcPct val="0"/>
                </a:spcAft>
              </a:pPr>
              <a:t>6</a:t>
            </a:fld>
            <a:endParaRPr lang="en-US"/>
          </a:p>
        </p:txBody>
      </p:sp>
      <p:sp>
        <p:nvSpPr>
          <p:cNvPr id="367618" name="Rectangle 2"/>
          <p:cNvSpPr>
            <a:spLocks noGrp="1" noChangeArrowheads="1"/>
          </p:cNvSpPr>
          <p:nvPr>
            <p:ph type="title"/>
          </p:nvPr>
        </p:nvSpPr>
        <p:spPr/>
        <p:txBody>
          <a:bodyPr>
            <a:normAutofit/>
          </a:bodyPr>
          <a:lstStyle/>
          <a:p>
            <a:pPr algn="ctr" fontAlgn="auto">
              <a:spcAft>
                <a:spcPts val="0"/>
              </a:spcAft>
              <a:defRPr/>
            </a:pPr>
            <a:r>
              <a:rPr lang="en-US" sz="3400" dirty="0">
                <a:solidFill>
                  <a:schemeClr val="tx1"/>
                </a:solidFill>
                <a:effectLst/>
                <a:latin typeface="Arial" pitchFamily="34" charset="0"/>
                <a:cs typeface="Arial" pitchFamily="34" charset="0"/>
              </a:rPr>
              <a:t>How is </a:t>
            </a:r>
            <a:r>
              <a:rPr lang="en-US" sz="3400" u="sng" dirty="0">
                <a:solidFill>
                  <a:schemeClr val="tx1"/>
                </a:solidFill>
                <a:effectLst/>
                <a:latin typeface="Arial" pitchFamily="34" charset="0"/>
                <a:cs typeface="Arial" pitchFamily="34" charset="0"/>
              </a:rPr>
              <a:t>Relevance</a:t>
            </a:r>
            <a:r>
              <a:rPr lang="en-US" sz="3400" dirty="0">
                <a:solidFill>
                  <a:schemeClr val="tx1"/>
                </a:solidFill>
                <a:effectLst/>
                <a:latin typeface="Arial" pitchFamily="34" charset="0"/>
                <a:cs typeface="Arial" pitchFamily="34" charset="0"/>
              </a:rPr>
              <a:t> Rated by the Panel?</a:t>
            </a:r>
          </a:p>
        </p:txBody>
      </p:sp>
      <p:sp>
        <p:nvSpPr>
          <p:cNvPr id="367619" name="Rectangle 3"/>
          <p:cNvSpPr>
            <a:spLocks noGrp="1" noChangeArrowheads="1"/>
          </p:cNvSpPr>
          <p:nvPr>
            <p:ph type="body" idx="1"/>
          </p:nvPr>
        </p:nvSpPr>
        <p:spPr>
          <a:xfrm>
            <a:off x="457200" y="1371600"/>
            <a:ext cx="8229600" cy="5029200"/>
          </a:xfrm>
        </p:spPr>
        <p:txBody>
          <a:bodyPr>
            <a:normAutofit fontScale="70000" lnSpcReduction="20000"/>
          </a:bodyPr>
          <a:lstStyle/>
          <a:p>
            <a:pPr marL="365760" indent="-256032" fontAlgn="auto">
              <a:spcAft>
                <a:spcPts val="0"/>
              </a:spcAft>
              <a:buFont typeface="Wingdings 3"/>
              <a:buNone/>
              <a:defRPr/>
            </a:pPr>
            <a:r>
              <a:rPr lang="en-US" sz="3800" dirty="0" smtClean="0"/>
              <a:t>	</a:t>
            </a:r>
            <a:r>
              <a:rPr lang="en-US" sz="3200" dirty="0" smtClean="0"/>
              <a:t>Percentage of Special Education Technical Assistance and Dissemination (TA&amp;D) Products and services deemed to be of high </a:t>
            </a:r>
            <a:r>
              <a:rPr lang="en-US" sz="3200" b="1" u="sng" dirty="0" smtClean="0"/>
              <a:t>relevance </a:t>
            </a:r>
            <a:r>
              <a:rPr lang="en-US" sz="3200" dirty="0" smtClean="0"/>
              <a:t>by an independent (Stakeholder) review panel.</a:t>
            </a:r>
            <a:endParaRPr lang="en-US" sz="3200" b="1" dirty="0" smtClean="0"/>
          </a:p>
          <a:p>
            <a:pPr marL="365760" indent="-256032" fontAlgn="auto">
              <a:spcAft>
                <a:spcPts val="0"/>
              </a:spcAft>
              <a:buFont typeface="Wingdings 3"/>
              <a:buNone/>
              <a:defRPr/>
            </a:pPr>
            <a:endParaRPr lang="en-US" sz="3800" u="sng" dirty="0" smtClean="0"/>
          </a:p>
          <a:p>
            <a:pPr marL="566928" indent="-457200" fontAlgn="auto">
              <a:spcAft>
                <a:spcPts val="0"/>
              </a:spcAft>
              <a:buFont typeface="Wingdings" pitchFamily="2" charset="2"/>
              <a:buChar char="Ø"/>
              <a:defRPr/>
            </a:pPr>
            <a:r>
              <a:rPr lang="en-US" sz="3800" u="sng" dirty="0" smtClean="0"/>
              <a:t>Need</a:t>
            </a:r>
            <a:r>
              <a:rPr lang="en-US" sz="3800" dirty="0" smtClean="0"/>
              <a:t>: </a:t>
            </a:r>
            <a:r>
              <a:rPr lang="en-US" sz="3200" dirty="0" smtClean="0"/>
              <a:t>Does </a:t>
            </a:r>
            <a:r>
              <a:rPr lang="en-US" sz="3200" dirty="0"/>
              <a:t>the product content or the content delivered through the service attempt to solve an important problem or deal with a critical issue? </a:t>
            </a:r>
            <a:endParaRPr lang="en-US" sz="3200" dirty="0" smtClean="0"/>
          </a:p>
          <a:p>
            <a:pPr marL="109728" indent="0" fontAlgn="auto">
              <a:spcAft>
                <a:spcPts val="0"/>
              </a:spcAft>
              <a:buNone/>
              <a:defRPr/>
            </a:pPr>
            <a:endParaRPr lang="en-US" sz="3200" dirty="0" smtClean="0"/>
          </a:p>
          <a:p>
            <a:pPr marL="567816" indent="-457200" fontAlgn="auto">
              <a:spcBef>
                <a:spcPts val="324"/>
              </a:spcBef>
              <a:spcAft>
                <a:spcPts val="0"/>
              </a:spcAft>
              <a:buFont typeface="Wingdings" pitchFamily="2" charset="2"/>
              <a:buChar char="Ø"/>
              <a:defRPr/>
            </a:pPr>
            <a:r>
              <a:rPr lang="en-US" sz="3800" u="sng" dirty="0" smtClean="0"/>
              <a:t>Pertinence</a:t>
            </a:r>
            <a:r>
              <a:rPr lang="en-US" sz="3800" dirty="0" smtClean="0"/>
              <a:t>: </a:t>
            </a:r>
            <a:r>
              <a:rPr lang="en-US" sz="3200" dirty="0" smtClean="0"/>
              <a:t>Does </a:t>
            </a:r>
            <a:r>
              <a:rPr lang="en-US" sz="3200" dirty="0"/>
              <a:t>the product content or the content delivered through the service address a problem or issue recognized as important by the target audience(s)? </a:t>
            </a:r>
            <a:endParaRPr lang="en-US" sz="3200" dirty="0" smtClean="0"/>
          </a:p>
          <a:p>
            <a:pPr marL="110616" indent="0" fontAlgn="auto">
              <a:spcBef>
                <a:spcPts val="324"/>
              </a:spcBef>
              <a:spcAft>
                <a:spcPts val="0"/>
              </a:spcAft>
              <a:buNone/>
              <a:defRPr/>
            </a:pPr>
            <a:endParaRPr lang="en-US" sz="3200" dirty="0"/>
          </a:p>
          <a:p>
            <a:pPr marL="567816" indent="-457200" fontAlgn="auto">
              <a:spcBef>
                <a:spcPts val="324"/>
              </a:spcBef>
              <a:spcAft>
                <a:spcPts val="0"/>
              </a:spcAft>
              <a:buFont typeface="Wingdings" pitchFamily="2" charset="2"/>
              <a:buChar char="Ø"/>
              <a:defRPr/>
            </a:pPr>
            <a:r>
              <a:rPr lang="en-US" sz="3800" u="sng" dirty="0" smtClean="0"/>
              <a:t>Reach: </a:t>
            </a:r>
            <a:r>
              <a:rPr lang="en-US" sz="3200" dirty="0" smtClean="0"/>
              <a:t>To </a:t>
            </a:r>
            <a:r>
              <a:rPr lang="en-US" sz="3200" dirty="0"/>
              <a:t>what extent is the product content or the content delivered through the  service applicable to diverse segments of the target audience(s)? </a:t>
            </a:r>
          </a:p>
        </p:txBody>
      </p:sp>
    </p:spTree>
    <p:extLst>
      <p:ext uri="{BB962C8B-B14F-4D97-AF65-F5344CB8AC3E}">
        <p14:creationId xmlns:p14="http://schemas.microsoft.com/office/powerpoint/2010/main" val="181754031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A2CB2C1D-2727-4ED8-B118-9264C8EC8B31}" type="slidenum">
              <a:rPr lang="en-US"/>
              <a:pPr fontAlgn="base">
                <a:spcBef>
                  <a:spcPct val="0"/>
                </a:spcBef>
                <a:spcAft>
                  <a:spcPct val="0"/>
                </a:spcAft>
              </a:pPr>
              <a:t>7</a:t>
            </a:fld>
            <a:endParaRPr lang="en-US"/>
          </a:p>
        </p:txBody>
      </p:sp>
      <p:sp>
        <p:nvSpPr>
          <p:cNvPr id="369666" name="Rectangle 2"/>
          <p:cNvSpPr>
            <a:spLocks noGrp="1" noChangeArrowheads="1"/>
          </p:cNvSpPr>
          <p:nvPr>
            <p:ph type="title"/>
          </p:nvPr>
        </p:nvSpPr>
        <p:spPr>
          <a:xfrm>
            <a:off x="304800" y="152400"/>
            <a:ext cx="8229600" cy="762000"/>
          </a:xfrm>
        </p:spPr>
        <p:txBody>
          <a:bodyPr>
            <a:normAutofit/>
          </a:bodyPr>
          <a:lstStyle/>
          <a:p>
            <a:pPr algn="ctr" fontAlgn="auto">
              <a:spcAft>
                <a:spcPts val="0"/>
              </a:spcAft>
              <a:defRPr/>
            </a:pPr>
            <a:r>
              <a:rPr lang="en-US" sz="3200" dirty="0" smtClean="0">
                <a:solidFill>
                  <a:schemeClr val="tx1"/>
                </a:solidFill>
                <a:effectLst/>
                <a:latin typeface="Arial" pitchFamily="34" charset="0"/>
                <a:cs typeface="Arial" pitchFamily="34" charset="0"/>
              </a:rPr>
              <a:t>How </a:t>
            </a:r>
            <a:r>
              <a:rPr lang="en-US" sz="3200" dirty="0">
                <a:solidFill>
                  <a:schemeClr val="tx1"/>
                </a:solidFill>
                <a:effectLst/>
                <a:latin typeface="Arial" pitchFamily="34" charset="0"/>
                <a:cs typeface="Arial" pitchFamily="34" charset="0"/>
              </a:rPr>
              <a:t>is </a:t>
            </a:r>
            <a:r>
              <a:rPr lang="en-US" sz="3200" u="sng" dirty="0">
                <a:solidFill>
                  <a:schemeClr val="tx1"/>
                </a:solidFill>
                <a:effectLst/>
                <a:latin typeface="Arial" pitchFamily="34" charset="0"/>
                <a:cs typeface="Arial" pitchFamily="34" charset="0"/>
              </a:rPr>
              <a:t>Usefulness</a:t>
            </a:r>
            <a:r>
              <a:rPr lang="en-US" sz="3200" dirty="0">
                <a:solidFill>
                  <a:schemeClr val="tx1"/>
                </a:solidFill>
                <a:effectLst/>
                <a:latin typeface="Arial" pitchFamily="34" charset="0"/>
                <a:cs typeface="Arial" pitchFamily="34" charset="0"/>
              </a:rPr>
              <a:t> Rated by the Panel?</a:t>
            </a:r>
          </a:p>
        </p:txBody>
      </p:sp>
      <p:sp>
        <p:nvSpPr>
          <p:cNvPr id="369667" name="Rectangle 3"/>
          <p:cNvSpPr>
            <a:spLocks noGrp="1" noChangeArrowheads="1"/>
          </p:cNvSpPr>
          <p:nvPr>
            <p:ph type="body" idx="1"/>
          </p:nvPr>
        </p:nvSpPr>
        <p:spPr>
          <a:xfrm>
            <a:off x="457200" y="914400"/>
            <a:ext cx="8458200" cy="5486400"/>
          </a:xfrm>
        </p:spPr>
        <p:txBody>
          <a:bodyPr>
            <a:normAutofit fontScale="92500" lnSpcReduction="20000"/>
          </a:bodyPr>
          <a:lstStyle/>
          <a:p>
            <a:pPr marL="365760" indent="-256032" fontAlgn="auto">
              <a:spcAft>
                <a:spcPts val="0"/>
              </a:spcAft>
              <a:buFont typeface="Wingdings 3"/>
              <a:buNone/>
              <a:defRPr/>
            </a:pPr>
            <a:r>
              <a:rPr lang="en-US" dirty="0" smtClean="0"/>
              <a:t>	</a:t>
            </a:r>
            <a:r>
              <a:rPr lang="en-US" sz="2500" dirty="0" smtClean="0"/>
              <a:t>Percentage of Special Education Technical Assistance and Dissemination (TA&amp;D) Products and services deemed to be </a:t>
            </a:r>
            <a:r>
              <a:rPr lang="en-US" sz="2500" b="1" u="sng" dirty="0" smtClean="0"/>
              <a:t>useful</a:t>
            </a:r>
            <a:r>
              <a:rPr lang="en-US" sz="2500" b="1" dirty="0" smtClean="0"/>
              <a:t> </a:t>
            </a:r>
            <a:r>
              <a:rPr lang="en-US" sz="2500" dirty="0" smtClean="0"/>
              <a:t>by an independent (Stakeholder) review panel.</a:t>
            </a:r>
            <a:endParaRPr lang="en-US" sz="2500" b="1" dirty="0" smtClean="0"/>
          </a:p>
          <a:p>
            <a:pPr marL="365760" indent="-256032" fontAlgn="auto">
              <a:spcAft>
                <a:spcPts val="0"/>
              </a:spcAft>
              <a:buFont typeface="Wingdings 3"/>
              <a:buNone/>
              <a:defRPr/>
            </a:pPr>
            <a:endParaRPr lang="en-US" sz="2800" u="sng" dirty="0" smtClean="0"/>
          </a:p>
          <a:p>
            <a:pPr marL="566928" indent="-457200" fontAlgn="auto">
              <a:spcAft>
                <a:spcPts val="0"/>
              </a:spcAft>
              <a:buFont typeface="Wingdings" pitchFamily="2" charset="2"/>
              <a:buChar char="Ø"/>
              <a:defRPr/>
            </a:pPr>
            <a:r>
              <a:rPr lang="en-US" sz="2800" u="sng" dirty="0" smtClean="0"/>
              <a:t>Ease</a:t>
            </a:r>
            <a:r>
              <a:rPr lang="en-US" sz="2800" dirty="0" smtClean="0"/>
              <a:t>: </a:t>
            </a:r>
            <a:r>
              <a:rPr lang="en-US" sz="2400" dirty="0" smtClean="0"/>
              <a:t>Does </a:t>
            </a:r>
            <a:r>
              <a:rPr lang="en-US" sz="2400" dirty="0"/>
              <a:t>the product content or the content delivered through the service address a problem or issue in an easily understood way, with directions or guidance regarding how the content can be used to address the problem or issue? </a:t>
            </a:r>
            <a:endParaRPr lang="en-US" sz="2400" dirty="0" smtClean="0"/>
          </a:p>
          <a:p>
            <a:pPr marL="109728" indent="0" fontAlgn="auto">
              <a:spcAft>
                <a:spcPts val="0"/>
              </a:spcAft>
              <a:buNone/>
              <a:defRPr/>
            </a:pPr>
            <a:endParaRPr lang="en-US" sz="2400" dirty="0"/>
          </a:p>
          <a:p>
            <a:pPr marL="566928" indent="-457200" fontAlgn="auto">
              <a:spcAft>
                <a:spcPts val="0"/>
              </a:spcAft>
              <a:buFont typeface="Wingdings" pitchFamily="2" charset="2"/>
              <a:buChar char="Ø"/>
              <a:defRPr/>
            </a:pPr>
            <a:r>
              <a:rPr lang="en-US" sz="2800" u="sng" dirty="0" smtClean="0"/>
              <a:t>Likelihood of Use</a:t>
            </a:r>
            <a:r>
              <a:rPr lang="en-US" sz="2800" dirty="0" smtClean="0"/>
              <a:t>:</a:t>
            </a:r>
            <a:r>
              <a:rPr lang="en-US" sz="2800" dirty="0"/>
              <a:t> </a:t>
            </a:r>
            <a:r>
              <a:rPr lang="en-US" sz="2400" dirty="0" smtClean="0"/>
              <a:t>Is </a:t>
            </a:r>
            <a:r>
              <a:rPr lang="en-US" sz="2400" dirty="0"/>
              <a:t>it likely that the information derived from the product content or the content delivered through the service will eventually be used by the target audience(s) to achieve the intended benefit? </a:t>
            </a:r>
            <a:endParaRPr lang="en-US" sz="2400" dirty="0" smtClean="0"/>
          </a:p>
          <a:p>
            <a:pPr marL="109728" indent="0" fontAlgn="auto">
              <a:spcAft>
                <a:spcPts val="0"/>
              </a:spcAft>
              <a:buNone/>
              <a:defRPr/>
            </a:pPr>
            <a:endParaRPr lang="en-US" sz="2400" dirty="0"/>
          </a:p>
          <a:p>
            <a:pPr marL="567816" indent="-457200" fontAlgn="auto">
              <a:spcBef>
                <a:spcPts val="324"/>
              </a:spcBef>
              <a:spcAft>
                <a:spcPts val="0"/>
              </a:spcAft>
              <a:buFont typeface="Wingdings" pitchFamily="2" charset="2"/>
              <a:buChar char="Ø"/>
              <a:defRPr/>
            </a:pPr>
            <a:r>
              <a:rPr lang="en-US" sz="2800" u="sng" dirty="0" smtClean="0"/>
              <a:t>Replicability: </a:t>
            </a:r>
            <a:r>
              <a:rPr lang="en-US" sz="2400" dirty="0" smtClean="0"/>
              <a:t>Is </a:t>
            </a:r>
            <a:r>
              <a:rPr lang="en-US" sz="2400" dirty="0"/>
              <a:t>it likely that the information derived from the product content or the content delivered through the service will be used repeatedly in multiple settings to achieve the intended benefit? </a:t>
            </a:r>
          </a:p>
        </p:txBody>
      </p:sp>
    </p:spTree>
    <p:extLst>
      <p:ext uri="{BB962C8B-B14F-4D97-AF65-F5344CB8AC3E}">
        <p14:creationId xmlns:p14="http://schemas.microsoft.com/office/powerpoint/2010/main" val="395983731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2"/>
          <p:cNvSpPr>
            <a:spLocks noGrp="1"/>
          </p:cNvSpPr>
          <p:nvPr>
            <p:ph idx="1"/>
          </p:nvPr>
        </p:nvSpPr>
        <p:spPr>
          <a:xfrm>
            <a:off x="457200" y="1371600"/>
            <a:ext cx="8229600" cy="4635500"/>
          </a:xfrm>
        </p:spPr>
        <p:txBody>
          <a:bodyPr/>
          <a:lstStyle/>
          <a:p>
            <a:r>
              <a:rPr lang="en-US" sz="2800" dirty="0" smtClean="0"/>
              <a:t>2014 Sample Selection</a:t>
            </a:r>
          </a:p>
          <a:p>
            <a:endParaRPr lang="en-US" sz="2800" dirty="0" smtClean="0"/>
          </a:p>
          <a:p>
            <a:pPr lvl="1">
              <a:buFont typeface="Courier New" pitchFamily="49" charset="0"/>
              <a:buChar char="o"/>
            </a:pPr>
            <a:r>
              <a:rPr lang="en-US" sz="2400" dirty="0" smtClean="0"/>
              <a:t>Random selection of projects by The Study Group Inc. (TSG)</a:t>
            </a:r>
          </a:p>
          <a:p>
            <a:pPr lvl="1">
              <a:buFont typeface="Courier New" pitchFamily="49" charset="0"/>
              <a:buChar char="o"/>
            </a:pPr>
            <a:endParaRPr lang="en-US" sz="2400" dirty="0" smtClean="0"/>
          </a:p>
          <a:p>
            <a:pPr lvl="1">
              <a:buFont typeface="Courier New" pitchFamily="49" charset="0"/>
              <a:buChar char="o"/>
            </a:pPr>
            <a:r>
              <a:rPr lang="en-US" sz="2400" dirty="0" smtClean="0"/>
              <a:t>Additional TA&amp;D Centers selected by TSG to ensure areas in the strategic plan are represented (</a:t>
            </a:r>
            <a:r>
              <a:rPr lang="en-US" sz="2400" dirty="0"/>
              <a:t>i.e., assessment, literacy, behavior, instructional strategies, early intervention, secondary transition, and inclusive practices)</a:t>
            </a:r>
            <a:endParaRPr lang="en-US" sz="2400" dirty="0" smtClean="0"/>
          </a:p>
          <a:p>
            <a:pPr lvl="1">
              <a:buFont typeface="Courier New" pitchFamily="49" charset="0"/>
              <a:buChar char="o"/>
            </a:pPr>
            <a:endParaRPr lang="en-US" sz="2400" dirty="0" smtClean="0"/>
          </a:p>
          <a:p>
            <a:pPr lvl="1">
              <a:buFont typeface="Courier New" pitchFamily="49" charset="0"/>
              <a:buChar char="o"/>
            </a:pPr>
            <a:r>
              <a:rPr lang="en-US" sz="2400" dirty="0" smtClean="0"/>
              <a:t>11 TA&amp;D Centers and 10 State Deaf-Blind Projects</a:t>
            </a:r>
          </a:p>
          <a:p>
            <a:endParaRPr lang="en-US" sz="2800" dirty="0" smtClean="0"/>
          </a:p>
        </p:txBody>
      </p:sp>
      <p:sp>
        <p:nvSpPr>
          <p:cNvPr id="2" name="Title 1"/>
          <p:cNvSpPr>
            <a:spLocks noGrp="1"/>
          </p:cNvSpPr>
          <p:nvPr>
            <p:ph type="title"/>
          </p:nvPr>
        </p:nvSpPr>
        <p:spPr/>
        <p:txBody>
          <a:bodyPr>
            <a:normAutofit/>
          </a:bodyPr>
          <a:lstStyle/>
          <a:p>
            <a:pPr algn="ctr" fontAlgn="auto">
              <a:spcAft>
                <a:spcPts val="0"/>
              </a:spcAft>
              <a:defRPr/>
            </a:pPr>
            <a:r>
              <a:rPr lang="en-US" sz="3700" dirty="0" smtClean="0">
                <a:solidFill>
                  <a:schemeClr val="tx1"/>
                </a:solidFill>
                <a:effectLst/>
                <a:latin typeface="Arial" pitchFamily="34" charset="0"/>
                <a:cs typeface="Arial" pitchFamily="34" charset="0"/>
              </a:rPr>
              <a:t>Selection for Annual Measures</a:t>
            </a:r>
            <a:endParaRPr lang="en-US" sz="3700" dirty="0">
              <a:solidFill>
                <a:schemeClr val="tx1"/>
              </a:solidFill>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pPr>
              <a:defRPr/>
            </a:pPr>
            <a:fld id="{E46DAA8E-05CF-4F43-920D-1AC5719D1E20}" type="slidenum">
              <a:rPr lang="en-US" smtClean="0"/>
              <a:pPr>
                <a:defRPr/>
              </a:pPr>
              <a:t>8</a:t>
            </a:fld>
            <a:endParaRPr lang="en-US" dirty="0"/>
          </a:p>
        </p:txBody>
      </p:sp>
    </p:spTree>
    <p:extLst>
      <p:ext uri="{BB962C8B-B14F-4D97-AF65-F5344CB8AC3E}">
        <p14:creationId xmlns:p14="http://schemas.microsoft.com/office/powerpoint/2010/main" val="24622976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Content Placeholder 2"/>
          <p:cNvSpPr>
            <a:spLocks noGrp="1"/>
          </p:cNvSpPr>
          <p:nvPr>
            <p:ph idx="1"/>
          </p:nvPr>
        </p:nvSpPr>
        <p:spPr>
          <a:xfrm>
            <a:off x="457200" y="1524000"/>
            <a:ext cx="8229600" cy="4754563"/>
          </a:xfrm>
        </p:spPr>
        <p:txBody>
          <a:bodyPr/>
          <a:lstStyle/>
          <a:p>
            <a:pPr>
              <a:buFont typeface="Wingdings" pitchFamily="2" charset="2"/>
              <a:buChar char="Ø"/>
            </a:pPr>
            <a:r>
              <a:rPr lang="en-US" dirty="0" smtClean="0"/>
              <a:t>Data Collection</a:t>
            </a:r>
          </a:p>
          <a:p>
            <a:pPr lvl="1">
              <a:buFont typeface="Courier New" pitchFamily="49" charset="0"/>
              <a:buChar char="o"/>
            </a:pPr>
            <a:r>
              <a:rPr lang="en-US" dirty="0" smtClean="0"/>
              <a:t>Projects generated a list of new products/services developed or delivered during the fiscal year</a:t>
            </a:r>
          </a:p>
          <a:p>
            <a:pPr lvl="1">
              <a:buFont typeface="Courier New" pitchFamily="49" charset="0"/>
              <a:buChar char="o"/>
            </a:pPr>
            <a:endParaRPr lang="en-US" sz="1000" dirty="0" smtClean="0"/>
          </a:p>
          <a:p>
            <a:pPr lvl="1">
              <a:buFont typeface="Courier New" pitchFamily="49" charset="0"/>
              <a:buChar char="o"/>
            </a:pPr>
            <a:r>
              <a:rPr lang="en-US" dirty="0" smtClean="0"/>
              <a:t>TSG randomly selected one product and one service from the list</a:t>
            </a:r>
          </a:p>
          <a:p>
            <a:pPr lvl="1">
              <a:buFont typeface="Courier New" pitchFamily="49" charset="0"/>
              <a:buChar char="o"/>
            </a:pPr>
            <a:endParaRPr lang="en-US" sz="1000" dirty="0" smtClean="0"/>
          </a:p>
          <a:p>
            <a:pPr lvl="1">
              <a:buFont typeface="Courier New" pitchFamily="49" charset="0"/>
              <a:buChar char="o"/>
            </a:pPr>
            <a:r>
              <a:rPr lang="en-US" dirty="0" smtClean="0"/>
              <a:t>Projects provided a description of the selected product and service</a:t>
            </a:r>
          </a:p>
          <a:p>
            <a:pPr lvl="1">
              <a:buFont typeface="Courier New" pitchFamily="49" charset="0"/>
              <a:buChar char="o"/>
            </a:pPr>
            <a:endParaRPr lang="en-US" sz="1000" dirty="0" smtClean="0"/>
          </a:p>
          <a:p>
            <a:pPr lvl="1">
              <a:buFont typeface="Courier New" pitchFamily="49" charset="0"/>
              <a:buChar char="o"/>
            </a:pPr>
            <a:r>
              <a:rPr lang="en-US" dirty="0" smtClean="0"/>
              <a:t>Descriptions and </a:t>
            </a:r>
            <a:r>
              <a:rPr lang="en-US" smtClean="0"/>
              <a:t>products were </a:t>
            </a:r>
            <a:r>
              <a:rPr lang="en-US" dirty="0" smtClean="0"/>
              <a:t>sent to a scientific review panel (</a:t>
            </a:r>
            <a:r>
              <a:rPr lang="en-US" smtClean="0"/>
              <a:t>for evidenced-based </a:t>
            </a:r>
            <a:r>
              <a:rPr lang="en-US" dirty="0" smtClean="0"/>
              <a:t>products or services) to rate quality and a stakeholder review panel to rate relevance and usefulness</a:t>
            </a:r>
          </a:p>
          <a:p>
            <a:pPr marL="514350" indent="-514350">
              <a:buNone/>
            </a:pPr>
            <a:endParaRPr lang="en-US" dirty="0" smtClean="0"/>
          </a:p>
        </p:txBody>
      </p:sp>
      <p:sp>
        <p:nvSpPr>
          <p:cNvPr id="2" name="Title 1"/>
          <p:cNvSpPr>
            <a:spLocks noGrp="1"/>
          </p:cNvSpPr>
          <p:nvPr>
            <p:ph type="title"/>
          </p:nvPr>
        </p:nvSpPr>
        <p:spPr>
          <a:xfrm>
            <a:off x="304800" y="228600"/>
            <a:ext cx="8839200" cy="1371600"/>
          </a:xfrm>
        </p:spPr>
        <p:txBody>
          <a:bodyPr>
            <a:normAutofit fontScale="90000"/>
          </a:bodyPr>
          <a:lstStyle/>
          <a:p>
            <a:pPr fontAlgn="auto">
              <a:spcAft>
                <a:spcPts val="0"/>
              </a:spcAft>
              <a:defRPr/>
            </a:pPr>
            <a:r>
              <a:rPr lang="en-US" sz="3300" dirty="0" smtClean="0">
                <a:solidFill>
                  <a:schemeClr val="tx1"/>
                </a:solidFill>
                <a:effectLst/>
                <a:cs typeface="Arial" pitchFamily="34" charset="0"/>
              </a:rPr>
              <a:t>Sample Selection and Data Collection for Annual Measures</a:t>
            </a:r>
            <a:r>
              <a:rPr lang="en-US" sz="3300" dirty="0">
                <a:solidFill>
                  <a:schemeClr val="tx1"/>
                </a:solidFill>
                <a:effectLst/>
                <a:cs typeface="Arial" pitchFamily="34" charset="0"/>
              </a:rPr>
              <a:t/>
            </a:r>
            <a:br>
              <a:rPr lang="en-US" sz="3300" dirty="0">
                <a:solidFill>
                  <a:schemeClr val="tx1"/>
                </a:solidFill>
                <a:effectLst/>
                <a:cs typeface="Arial" pitchFamily="34" charset="0"/>
              </a:rPr>
            </a:br>
            <a:endParaRPr lang="en-US" sz="3300" dirty="0">
              <a:solidFill>
                <a:schemeClr val="tx1"/>
              </a:solidFill>
              <a:effectLst/>
              <a:cs typeface="Arial" pitchFamily="34" charset="0"/>
            </a:endParaRPr>
          </a:p>
        </p:txBody>
      </p:sp>
      <p:sp>
        <p:nvSpPr>
          <p:cNvPr id="5" name="Slide Number Placeholder 4"/>
          <p:cNvSpPr>
            <a:spLocks noGrp="1"/>
          </p:cNvSpPr>
          <p:nvPr>
            <p:ph type="sldNum" sz="quarter" idx="12"/>
          </p:nvPr>
        </p:nvSpPr>
        <p:spPr/>
        <p:txBody>
          <a:bodyPr/>
          <a:lstStyle/>
          <a:p>
            <a:pPr>
              <a:defRPr/>
            </a:pPr>
            <a:fld id="{E46DAA8E-05CF-4F43-920D-1AC5719D1E20}" type="slidenum">
              <a:rPr lang="en-US" smtClean="0"/>
              <a:pPr>
                <a:defRPr/>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2006 Inclusion Panel CCB">
  <a:themeElements>
    <a:clrScheme name="">
      <a:dk1>
        <a:srgbClr val="000000"/>
      </a:dk1>
      <a:lt1>
        <a:srgbClr val="FFFFFF"/>
      </a:lt1>
      <a:dk2>
        <a:srgbClr val="3333FF"/>
      </a:dk2>
      <a:lt2>
        <a:srgbClr val="000000"/>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2006 Inclusion Panel CCB">
      <a:majorFont>
        <a:latin typeface="CG Omega"/>
        <a:ea typeface=""/>
        <a:cs typeface=""/>
      </a:majorFont>
      <a:minorFont>
        <a:latin typeface="CG Omeg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2"/>
            </a:solidFill>
            <a:effectLst/>
            <a:latin typeface="CG Omeg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2"/>
            </a:solidFill>
            <a:effectLst/>
            <a:latin typeface="CG Omega" pitchFamily="34" charset="0"/>
          </a:defRPr>
        </a:defPPr>
      </a:lstStyle>
    </a:lnDef>
  </a:objectDefaults>
  <a:extraClrSchemeLst>
    <a:extraClrScheme>
      <a:clrScheme name="2006 Inclusion Panel CCB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2006 Inclusion Panel CCB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2006 Inclusion Panel CCB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2006 Inclusion Panel CCB">
  <a:themeElements>
    <a:clrScheme name="">
      <a:dk1>
        <a:srgbClr val="000000"/>
      </a:dk1>
      <a:lt1>
        <a:srgbClr val="FFFFFF"/>
      </a:lt1>
      <a:dk2>
        <a:srgbClr val="3333FF"/>
      </a:dk2>
      <a:lt2>
        <a:srgbClr val="000000"/>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2006 Inclusion Panel CCB">
      <a:majorFont>
        <a:latin typeface="CG Omega"/>
        <a:ea typeface=""/>
        <a:cs typeface=""/>
      </a:majorFont>
      <a:minorFont>
        <a:latin typeface="CG Omeg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2"/>
            </a:solidFill>
            <a:effectLst/>
            <a:latin typeface="CG Omeg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2"/>
            </a:solidFill>
            <a:effectLst/>
            <a:latin typeface="CG Omega" pitchFamily="34" charset="0"/>
          </a:defRPr>
        </a:defPPr>
      </a:lstStyle>
    </a:lnDef>
  </a:objectDefaults>
  <a:extraClrSchemeLst>
    <a:extraClrScheme>
      <a:clrScheme name="2006 Inclusion Panel CCB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2006 Inclusion Panel CCB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2006 Inclusion Panel CCB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1808</TotalTime>
  <Words>745</Words>
  <Application>Microsoft Office PowerPoint</Application>
  <PresentationFormat>On-screen Show (4:3)</PresentationFormat>
  <Paragraphs>136</Paragraphs>
  <Slides>15</Slides>
  <Notes>12</Notes>
  <HiddenSlides>0</HiddenSlides>
  <MMClips>0</MMClip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Concourse</vt:lpstr>
      <vt:lpstr>2006 Inclusion Panel CCB</vt:lpstr>
      <vt:lpstr>1_2006 Inclusion Panel CCB</vt:lpstr>
      <vt:lpstr>OSEP TA&amp;D Program Performance Measurement</vt:lpstr>
      <vt:lpstr>Performance Measures</vt:lpstr>
      <vt:lpstr>TA&amp;D Program Performance Measures</vt:lpstr>
      <vt:lpstr>Review for Annual Measures</vt:lpstr>
      <vt:lpstr>How is Quality Rated by the Panel?</vt:lpstr>
      <vt:lpstr>How is Relevance Rated by the Panel?</vt:lpstr>
      <vt:lpstr>How is Usefulness Rated by the Panel?</vt:lpstr>
      <vt:lpstr>Selection for Annual Measures</vt:lpstr>
      <vt:lpstr>Sample Selection and Data Collection for Annual Measures </vt:lpstr>
      <vt:lpstr>TA&amp;D Program Performance Outcomes for Annual Measures</vt:lpstr>
      <vt:lpstr>Long-term Measure for TA&amp;D</vt:lpstr>
      <vt:lpstr>Revised Efficiency Measure</vt:lpstr>
      <vt:lpstr>Milestone Data</vt:lpstr>
      <vt:lpstr>Section C – Additional Information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OSEP Program Evaluation</dc:title>
  <dc:creator>Shanley, Judy</dc:creator>
  <cp:lastModifiedBy>Marx, Teri</cp:lastModifiedBy>
  <cp:revision>153</cp:revision>
  <dcterms:created xsi:type="dcterms:W3CDTF">2006-08-16T00:00:00Z</dcterms:created>
  <dcterms:modified xsi:type="dcterms:W3CDTF">2015-04-20T22:47:52Z</dcterms:modified>
</cp:coreProperties>
</file>